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578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92CDF-EB0F-46B2-83A8-A73347385F4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4A7FCFE-CBD0-48E6-84EC-92EE71BC89A9}">
      <dgm:prSet/>
      <dgm:spPr/>
      <dgm:t>
        <a:bodyPr/>
        <a:lstStyle/>
        <a:p>
          <a:r>
            <a:rPr lang="en-US"/>
            <a:t>The Engineering Department is responsible for providing maintenance support for the following utility systems within MCH:</a:t>
          </a:r>
        </a:p>
      </dgm:t>
    </dgm:pt>
    <dgm:pt modelId="{FA90B558-E0B6-4BEE-8E26-DC4220C73C6B}" type="parTrans" cxnId="{9286A2A4-A5F8-4050-8229-1F3EFDF700F3}">
      <dgm:prSet/>
      <dgm:spPr/>
      <dgm:t>
        <a:bodyPr/>
        <a:lstStyle/>
        <a:p>
          <a:endParaRPr lang="en-US"/>
        </a:p>
      </dgm:t>
    </dgm:pt>
    <dgm:pt modelId="{A1F99FC4-3114-469C-BA1A-B716BE17DF2C}" type="sibTrans" cxnId="{9286A2A4-A5F8-4050-8229-1F3EFDF700F3}">
      <dgm:prSet/>
      <dgm:spPr/>
      <dgm:t>
        <a:bodyPr/>
        <a:lstStyle/>
        <a:p>
          <a:endParaRPr lang="en-US"/>
        </a:p>
      </dgm:t>
    </dgm:pt>
    <dgm:pt modelId="{E315A489-7682-4F21-91EF-A4A7A1C86EA8}">
      <dgm:prSet/>
      <dgm:spPr/>
      <dgm:t>
        <a:bodyPr/>
        <a:lstStyle/>
        <a:p>
          <a:r>
            <a:rPr lang="en-US"/>
            <a:t>Electrical power distribution system</a:t>
          </a:r>
        </a:p>
      </dgm:t>
    </dgm:pt>
    <dgm:pt modelId="{31EB3E27-F2ED-47E8-8512-FE4AFD85CB26}" type="parTrans" cxnId="{CCD458DF-5C0B-4F75-88E1-98AE54E49EEE}">
      <dgm:prSet/>
      <dgm:spPr/>
      <dgm:t>
        <a:bodyPr/>
        <a:lstStyle/>
        <a:p>
          <a:endParaRPr lang="en-US"/>
        </a:p>
      </dgm:t>
    </dgm:pt>
    <dgm:pt modelId="{96B1F7D5-A31C-4DC8-9FC2-000FED92FCF1}" type="sibTrans" cxnId="{CCD458DF-5C0B-4F75-88E1-98AE54E49EEE}">
      <dgm:prSet/>
      <dgm:spPr/>
      <dgm:t>
        <a:bodyPr/>
        <a:lstStyle/>
        <a:p>
          <a:endParaRPr lang="en-US"/>
        </a:p>
      </dgm:t>
    </dgm:pt>
    <dgm:pt modelId="{88A7EEE6-5059-4855-8F6D-E00C0A1AE0F6}">
      <dgm:prSet/>
      <dgm:spPr/>
      <dgm:t>
        <a:bodyPr/>
        <a:lstStyle/>
        <a:p>
          <a:r>
            <a:rPr lang="en-US"/>
            <a:t>Emergency power</a:t>
          </a:r>
        </a:p>
      </dgm:t>
    </dgm:pt>
    <dgm:pt modelId="{3F6169CD-A0B6-4B62-9BC7-F476FD0FFB11}" type="parTrans" cxnId="{30B2CBC2-E484-4EC7-A5DF-37693F855454}">
      <dgm:prSet/>
      <dgm:spPr/>
      <dgm:t>
        <a:bodyPr/>
        <a:lstStyle/>
        <a:p>
          <a:endParaRPr lang="en-US"/>
        </a:p>
      </dgm:t>
    </dgm:pt>
    <dgm:pt modelId="{F0FC440F-0A5E-405B-AB59-367D3705A1C4}" type="sibTrans" cxnId="{30B2CBC2-E484-4EC7-A5DF-37693F855454}">
      <dgm:prSet/>
      <dgm:spPr/>
      <dgm:t>
        <a:bodyPr/>
        <a:lstStyle/>
        <a:p>
          <a:endParaRPr lang="en-US"/>
        </a:p>
      </dgm:t>
    </dgm:pt>
    <dgm:pt modelId="{453FA094-94F4-4D1C-84E5-A6AE50A01C4E}">
      <dgm:prSet/>
      <dgm:spPr/>
      <dgm:t>
        <a:bodyPr/>
        <a:lstStyle/>
        <a:p>
          <a:r>
            <a:rPr lang="en-US"/>
            <a:t>Elevators</a:t>
          </a:r>
        </a:p>
      </dgm:t>
    </dgm:pt>
    <dgm:pt modelId="{4EE58BDA-1346-4ABA-BEA7-6DA9E77CD20A}" type="parTrans" cxnId="{0D714209-21F3-46E8-9356-7E9D4FFB6E30}">
      <dgm:prSet/>
      <dgm:spPr/>
      <dgm:t>
        <a:bodyPr/>
        <a:lstStyle/>
        <a:p>
          <a:endParaRPr lang="en-US"/>
        </a:p>
      </dgm:t>
    </dgm:pt>
    <dgm:pt modelId="{86E88ADE-5A31-4868-A1C9-D9740CC72B1F}" type="sibTrans" cxnId="{0D714209-21F3-46E8-9356-7E9D4FFB6E30}">
      <dgm:prSet/>
      <dgm:spPr/>
      <dgm:t>
        <a:bodyPr/>
        <a:lstStyle/>
        <a:p>
          <a:endParaRPr lang="en-US"/>
        </a:p>
      </dgm:t>
    </dgm:pt>
    <dgm:pt modelId="{2DE5EF80-F6E7-41DB-BFF8-F2FA4A92BBD6}">
      <dgm:prSet/>
      <dgm:spPr/>
      <dgm:t>
        <a:bodyPr/>
        <a:lstStyle/>
        <a:p>
          <a:r>
            <a:rPr lang="en-US"/>
            <a:t>Heating, ventilation , and air conditioning</a:t>
          </a:r>
        </a:p>
      </dgm:t>
    </dgm:pt>
    <dgm:pt modelId="{AD194030-1AE1-4BAF-BD3A-3790048FA1D5}" type="parTrans" cxnId="{48F9E9E4-3691-479F-AC9C-A11B4DF84108}">
      <dgm:prSet/>
      <dgm:spPr/>
      <dgm:t>
        <a:bodyPr/>
        <a:lstStyle/>
        <a:p>
          <a:endParaRPr lang="en-US"/>
        </a:p>
      </dgm:t>
    </dgm:pt>
    <dgm:pt modelId="{33F5AD5E-C229-4858-BD94-5E666CE2864B}" type="sibTrans" cxnId="{48F9E9E4-3691-479F-AC9C-A11B4DF84108}">
      <dgm:prSet/>
      <dgm:spPr/>
      <dgm:t>
        <a:bodyPr/>
        <a:lstStyle/>
        <a:p>
          <a:endParaRPr lang="en-US"/>
        </a:p>
      </dgm:t>
    </dgm:pt>
    <dgm:pt modelId="{3A91163B-BE9D-4472-B359-A427EE02034F}">
      <dgm:prSet/>
      <dgm:spPr/>
      <dgm:t>
        <a:bodyPr/>
        <a:lstStyle/>
        <a:p>
          <a:r>
            <a:rPr lang="en-US"/>
            <a:t>Plumbing</a:t>
          </a:r>
        </a:p>
      </dgm:t>
    </dgm:pt>
    <dgm:pt modelId="{232DD209-34D0-454D-B66A-67476B81D93B}" type="parTrans" cxnId="{1766D06A-99AC-4D23-847F-D74F675C92AF}">
      <dgm:prSet/>
      <dgm:spPr/>
      <dgm:t>
        <a:bodyPr/>
        <a:lstStyle/>
        <a:p>
          <a:endParaRPr lang="en-US"/>
        </a:p>
      </dgm:t>
    </dgm:pt>
    <dgm:pt modelId="{0BC5A28E-08B6-4BC4-BB4B-1151920AC6AA}" type="sibTrans" cxnId="{1766D06A-99AC-4D23-847F-D74F675C92AF}">
      <dgm:prSet/>
      <dgm:spPr/>
      <dgm:t>
        <a:bodyPr/>
        <a:lstStyle/>
        <a:p>
          <a:endParaRPr lang="en-US"/>
        </a:p>
      </dgm:t>
    </dgm:pt>
    <dgm:pt modelId="{EF75911C-94E3-41A0-A447-963879B2D694}">
      <dgm:prSet/>
      <dgm:spPr/>
      <dgm:t>
        <a:bodyPr/>
        <a:lstStyle/>
        <a:p>
          <a:r>
            <a:rPr lang="en-US"/>
            <a:t>Boiler and steam</a:t>
          </a:r>
        </a:p>
      </dgm:t>
    </dgm:pt>
    <dgm:pt modelId="{466BF28F-FCBB-4CFB-BD8D-2F1364460FA6}" type="parTrans" cxnId="{1FD9BED5-4496-43D0-A174-23DD2B9BD032}">
      <dgm:prSet/>
      <dgm:spPr/>
      <dgm:t>
        <a:bodyPr/>
        <a:lstStyle/>
        <a:p>
          <a:endParaRPr lang="en-US"/>
        </a:p>
      </dgm:t>
    </dgm:pt>
    <dgm:pt modelId="{F63A99A6-D650-49F0-AD56-6118708F3126}" type="sibTrans" cxnId="{1FD9BED5-4496-43D0-A174-23DD2B9BD032}">
      <dgm:prSet/>
      <dgm:spPr/>
      <dgm:t>
        <a:bodyPr/>
        <a:lstStyle/>
        <a:p>
          <a:endParaRPr lang="en-US"/>
        </a:p>
      </dgm:t>
    </dgm:pt>
    <dgm:pt modelId="{7C5579F8-7E01-42CE-AC5F-95EC2419A4D6}">
      <dgm:prSet/>
      <dgm:spPr/>
      <dgm:t>
        <a:bodyPr/>
        <a:lstStyle/>
        <a:p>
          <a:r>
            <a:rPr lang="en-US"/>
            <a:t>Central medical gas system </a:t>
          </a:r>
        </a:p>
      </dgm:t>
    </dgm:pt>
    <dgm:pt modelId="{B500E338-444E-45CE-B700-45D5F9D7D54B}" type="parTrans" cxnId="{4DF582BE-1087-4A1F-99C2-7AB59D60C7CB}">
      <dgm:prSet/>
      <dgm:spPr/>
      <dgm:t>
        <a:bodyPr/>
        <a:lstStyle/>
        <a:p>
          <a:endParaRPr lang="en-US"/>
        </a:p>
      </dgm:t>
    </dgm:pt>
    <dgm:pt modelId="{7EE04EDA-92AD-4FBC-A83C-1B0F15578F22}" type="sibTrans" cxnId="{4DF582BE-1087-4A1F-99C2-7AB59D60C7CB}">
      <dgm:prSet/>
      <dgm:spPr/>
      <dgm:t>
        <a:bodyPr/>
        <a:lstStyle/>
        <a:p>
          <a:endParaRPr lang="en-US"/>
        </a:p>
      </dgm:t>
    </dgm:pt>
    <dgm:pt modelId="{457914D4-742F-4BAF-BBEE-D5ED75F19A00}">
      <dgm:prSet/>
      <dgm:spPr/>
      <dgm:t>
        <a:bodyPr/>
        <a:lstStyle/>
        <a:p>
          <a:r>
            <a:rPr lang="en-US"/>
            <a:t>Central Vacuum system</a:t>
          </a:r>
        </a:p>
      </dgm:t>
    </dgm:pt>
    <dgm:pt modelId="{1CF54948-AB8B-4163-B0D1-5FBBDA30564B}" type="parTrans" cxnId="{4AF49E41-DDB8-41D8-9390-79EF70B63F8D}">
      <dgm:prSet/>
      <dgm:spPr/>
      <dgm:t>
        <a:bodyPr/>
        <a:lstStyle/>
        <a:p>
          <a:endParaRPr lang="en-US"/>
        </a:p>
      </dgm:t>
    </dgm:pt>
    <dgm:pt modelId="{96F6659F-6923-433B-8F58-A563AE9FDCAA}" type="sibTrans" cxnId="{4AF49E41-DDB8-41D8-9390-79EF70B63F8D}">
      <dgm:prSet/>
      <dgm:spPr/>
      <dgm:t>
        <a:bodyPr/>
        <a:lstStyle/>
        <a:p>
          <a:endParaRPr lang="en-US"/>
        </a:p>
      </dgm:t>
    </dgm:pt>
    <dgm:pt modelId="{09B6A3E0-0EA1-4196-A4FD-79A328AA26BB}" type="pres">
      <dgm:prSet presAssocID="{63C92CDF-EB0F-46B2-83A8-A73347385F4F}" presName="cycle" presStyleCnt="0">
        <dgm:presLayoutVars>
          <dgm:dir/>
          <dgm:resizeHandles val="exact"/>
        </dgm:presLayoutVars>
      </dgm:prSet>
      <dgm:spPr/>
    </dgm:pt>
    <dgm:pt modelId="{0D37F6D6-606B-4DDF-9864-6723F2D80F22}" type="pres">
      <dgm:prSet presAssocID="{A4A7FCFE-CBD0-48E6-84EC-92EE71BC89A9}" presName="node" presStyleLbl="node1" presStyleIdx="0" presStyleCnt="9">
        <dgm:presLayoutVars>
          <dgm:bulletEnabled val="1"/>
        </dgm:presLayoutVars>
      </dgm:prSet>
      <dgm:spPr/>
    </dgm:pt>
    <dgm:pt modelId="{F0812295-8AB2-4C57-BF44-4B00F5403D0E}" type="pres">
      <dgm:prSet presAssocID="{A1F99FC4-3114-469C-BA1A-B716BE17DF2C}" presName="sibTrans" presStyleLbl="sibTrans2D1" presStyleIdx="0" presStyleCnt="9"/>
      <dgm:spPr/>
    </dgm:pt>
    <dgm:pt modelId="{B1F0A81C-FF83-40BE-BCB9-11AED850957E}" type="pres">
      <dgm:prSet presAssocID="{A1F99FC4-3114-469C-BA1A-B716BE17DF2C}" presName="connectorText" presStyleLbl="sibTrans2D1" presStyleIdx="0" presStyleCnt="9"/>
      <dgm:spPr/>
    </dgm:pt>
    <dgm:pt modelId="{F330405E-1283-4DCA-8A59-BC878772F840}" type="pres">
      <dgm:prSet presAssocID="{E315A489-7682-4F21-91EF-A4A7A1C86EA8}" presName="node" presStyleLbl="node1" presStyleIdx="1" presStyleCnt="9">
        <dgm:presLayoutVars>
          <dgm:bulletEnabled val="1"/>
        </dgm:presLayoutVars>
      </dgm:prSet>
      <dgm:spPr/>
    </dgm:pt>
    <dgm:pt modelId="{FE118A11-7D4E-479B-85E4-8DF28C16EF6C}" type="pres">
      <dgm:prSet presAssocID="{96B1F7D5-A31C-4DC8-9FC2-000FED92FCF1}" presName="sibTrans" presStyleLbl="sibTrans2D1" presStyleIdx="1" presStyleCnt="9"/>
      <dgm:spPr/>
    </dgm:pt>
    <dgm:pt modelId="{285B9922-6B07-4070-9F72-052D877F557C}" type="pres">
      <dgm:prSet presAssocID="{96B1F7D5-A31C-4DC8-9FC2-000FED92FCF1}" presName="connectorText" presStyleLbl="sibTrans2D1" presStyleIdx="1" presStyleCnt="9"/>
      <dgm:spPr/>
    </dgm:pt>
    <dgm:pt modelId="{FA28BE01-3F56-4D7B-8AAB-5B6DD97ADB90}" type="pres">
      <dgm:prSet presAssocID="{88A7EEE6-5059-4855-8F6D-E00C0A1AE0F6}" presName="node" presStyleLbl="node1" presStyleIdx="2" presStyleCnt="9">
        <dgm:presLayoutVars>
          <dgm:bulletEnabled val="1"/>
        </dgm:presLayoutVars>
      </dgm:prSet>
      <dgm:spPr/>
    </dgm:pt>
    <dgm:pt modelId="{B21E4F8F-3E2B-4297-AFD1-2BAFB920A0B9}" type="pres">
      <dgm:prSet presAssocID="{F0FC440F-0A5E-405B-AB59-367D3705A1C4}" presName="sibTrans" presStyleLbl="sibTrans2D1" presStyleIdx="2" presStyleCnt="9"/>
      <dgm:spPr/>
    </dgm:pt>
    <dgm:pt modelId="{47BAA186-2661-46C0-9C97-84B8E14BBC96}" type="pres">
      <dgm:prSet presAssocID="{F0FC440F-0A5E-405B-AB59-367D3705A1C4}" presName="connectorText" presStyleLbl="sibTrans2D1" presStyleIdx="2" presStyleCnt="9"/>
      <dgm:spPr/>
    </dgm:pt>
    <dgm:pt modelId="{F75CEB4F-D555-4ACC-98A3-600B78B928A7}" type="pres">
      <dgm:prSet presAssocID="{453FA094-94F4-4D1C-84E5-A6AE50A01C4E}" presName="node" presStyleLbl="node1" presStyleIdx="3" presStyleCnt="9">
        <dgm:presLayoutVars>
          <dgm:bulletEnabled val="1"/>
        </dgm:presLayoutVars>
      </dgm:prSet>
      <dgm:spPr/>
    </dgm:pt>
    <dgm:pt modelId="{6B8BE823-4DF1-4863-AAD3-2145B93F9B64}" type="pres">
      <dgm:prSet presAssocID="{86E88ADE-5A31-4868-A1C9-D9740CC72B1F}" presName="sibTrans" presStyleLbl="sibTrans2D1" presStyleIdx="3" presStyleCnt="9"/>
      <dgm:spPr/>
    </dgm:pt>
    <dgm:pt modelId="{85A3346D-7678-4301-9515-DAABD84EFFAC}" type="pres">
      <dgm:prSet presAssocID="{86E88ADE-5A31-4868-A1C9-D9740CC72B1F}" presName="connectorText" presStyleLbl="sibTrans2D1" presStyleIdx="3" presStyleCnt="9"/>
      <dgm:spPr/>
    </dgm:pt>
    <dgm:pt modelId="{D474A730-A7D7-40F3-8DB8-C52FB6C4FEDD}" type="pres">
      <dgm:prSet presAssocID="{2DE5EF80-F6E7-41DB-BFF8-F2FA4A92BBD6}" presName="node" presStyleLbl="node1" presStyleIdx="4" presStyleCnt="9">
        <dgm:presLayoutVars>
          <dgm:bulletEnabled val="1"/>
        </dgm:presLayoutVars>
      </dgm:prSet>
      <dgm:spPr/>
    </dgm:pt>
    <dgm:pt modelId="{CD26A210-3DA8-46B5-88F6-5125B0A08597}" type="pres">
      <dgm:prSet presAssocID="{33F5AD5E-C229-4858-BD94-5E666CE2864B}" presName="sibTrans" presStyleLbl="sibTrans2D1" presStyleIdx="4" presStyleCnt="9"/>
      <dgm:spPr/>
    </dgm:pt>
    <dgm:pt modelId="{6373BA4D-1801-4247-83FB-69134A5A2DC5}" type="pres">
      <dgm:prSet presAssocID="{33F5AD5E-C229-4858-BD94-5E666CE2864B}" presName="connectorText" presStyleLbl="sibTrans2D1" presStyleIdx="4" presStyleCnt="9"/>
      <dgm:spPr/>
    </dgm:pt>
    <dgm:pt modelId="{F1D4B19A-86F2-45EB-A2E1-BD78C457EC1B}" type="pres">
      <dgm:prSet presAssocID="{3A91163B-BE9D-4472-B359-A427EE02034F}" presName="node" presStyleLbl="node1" presStyleIdx="5" presStyleCnt="9">
        <dgm:presLayoutVars>
          <dgm:bulletEnabled val="1"/>
        </dgm:presLayoutVars>
      </dgm:prSet>
      <dgm:spPr/>
    </dgm:pt>
    <dgm:pt modelId="{5F94A94A-187A-4BA8-BADA-D414C46FDC34}" type="pres">
      <dgm:prSet presAssocID="{0BC5A28E-08B6-4BC4-BB4B-1151920AC6AA}" presName="sibTrans" presStyleLbl="sibTrans2D1" presStyleIdx="5" presStyleCnt="9"/>
      <dgm:spPr/>
    </dgm:pt>
    <dgm:pt modelId="{569F9A25-2A9C-46D4-80DF-EB64B7E94F19}" type="pres">
      <dgm:prSet presAssocID="{0BC5A28E-08B6-4BC4-BB4B-1151920AC6AA}" presName="connectorText" presStyleLbl="sibTrans2D1" presStyleIdx="5" presStyleCnt="9"/>
      <dgm:spPr/>
    </dgm:pt>
    <dgm:pt modelId="{39716FE1-159B-447C-A6F1-B790B037EAB1}" type="pres">
      <dgm:prSet presAssocID="{EF75911C-94E3-41A0-A447-963879B2D694}" presName="node" presStyleLbl="node1" presStyleIdx="6" presStyleCnt="9">
        <dgm:presLayoutVars>
          <dgm:bulletEnabled val="1"/>
        </dgm:presLayoutVars>
      </dgm:prSet>
      <dgm:spPr/>
    </dgm:pt>
    <dgm:pt modelId="{D608DA07-2853-4462-B167-6FCE2AD5F5DB}" type="pres">
      <dgm:prSet presAssocID="{F63A99A6-D650-49F0-AD56-6118708F3126}" presName="sibTrans" presStyleLbl="sibTrans2D1" presStyleIdx="6" presStyleCnt="9"/>
      <dgm:spPr/>
    </dgm:pt>
    <dgm:pt modelId="{1D675FD5-72F9-4084-8005-324F4446DD40}" type="pres">
      <dgm:prSet presAssocID="{F63A99A6-D650-49F0-AD56-6118708F3126}" presName="connectorText" presStyleLbl="sibTrans2D1" presStyleIdx="6" presStyleCnt="9"/>
      <dgm:spPr/>
    </dgm:pt>
    <dgm:pt modelId="{744114F5-266E-4A19-A0AA-C2C77B975B46}" type="pres">
      <dgm:prSet presAssocID="{7C5579F8-7E01-42CE-AC5F-95EC2419A4D6}" presName="node" presStyleLbl="node1" presStyleIdx="7" presStyleCnt="9">
        <dgm:presLayoutVars>
          <dgm:bulletEnabled val="1"/>
        </dgm:presLayoutVars>
      </dgm:prSet>
      <dgm:spPr/>
    </dgm:pt>
    <dgm:pt modelId="{22583573-B042-4B0D-87B4-5C405A931FAA}" type="pres">
      <dgm:prSet presAssocID="{7EE04EDA-92AD-4FBC-A83C-1B0F15578F22}" presName="sibTrans" presStyleLbl="sibTrans2D1" presStyleIdx="7" presStyleCnt="9"/>
      <dgm:spPr/>
    </dgm:pt>
    <dgm:pt modelId="{17B50D9B-C775-48FB-BD93-FA51CE3586AC}" type="pres">
      <dgm:prSet presAssocID="{7EE04EDA-92AD-4FBC-A83C-1B0F15578F22}" presName="connectorText" presStyleLbl="sibTrans2D1" presStyleIdx="7" presStyleCnt="9"/>
      <dgm:spPr/>
    </dgm:pt>
    <dgm:pt modelId="{A380E436-DBFE-4692-BB56-8E4A0D0D910D}" type="pres">
      <dgm:prSet presAssocID="{457914D4-742F-4BAF-BBEE-D5ED75F19A00}" presName="node" presStyleLbl="node1" presStyleIdx="8" presStyleCnt="9">
        <dgm:presLayoutVars>
          <dgm:bulletEnabled val="1"/>
        </dgm:presLayoutVars>
      </dgm:prSet>
      <dgm:spPr/>
    </dgm:pt>
    <dgm:pt modelId="{8C921AAC-947D-4945-A512-C584FE1AD393}" type="pres">
      <dgm:prSet presAssocID="{96F6659F-6923-433B-8F58-A563AE9FDCAA}" presName="sibTrans" presStyleLbl="sibTrans2D1" presStyleIdx="8" presStyleCnt="9"/>
      <dgm:spPr/>
    </dgm:pt>
    <dgm:pt modelId="{41478B38-2FFD-4AC5-876E-F3BCCA5B5A2D}" type="pres">
      <dgm:prSet presAssocID="{96F6659F-6923-433B-8F58-A563AE9FDCAA}" presName="connectorText" presStyleLbl="sibTrans2D1" presStyleIdx="8" presStyleCnt="9"/>
      <dgm:spPr/>
    </dgm:pt>
  </dgm:ptLst>
  <dgm:cxnLst>
    <dgm:cxn modelId="{3F366701-DE6D-4CAA-9B73-A22935B81320}" type="presOf" srcId="{33F5AD5E-C229-4858-BD94-5E666CE2864B}" destId="{6373BA4D-1801-4247-83FB-69134A5A2DC5}" srcOrd="1" destOrd="0" presId="urn:microsoft.com/office/officeart/2005/8/layout/cycle2"/>
    <dgm:cxn modelId="{0D714209-21F3-46E8-9356-7E9D4FFB6E30}" srcId="{63C92CDF-EB0F-46B2-83A8-A73347385F4F}" destId="{453FA094-94F4-4D1C-84E5-A6AE50A01C4E}" srcOrd="3" destOrd="0" parTransId="{4EE58BDA-1346-4ABA-BEA7-6DA9E77CD20A}" sibTransId="{86E88ADE-5A31-4868-A1C9-D9740CC72B1F}"/>
    <dgm:cxn modelId="{F31CC121-97D9-4DD6-9DAB-CD6A9EC262DC}" type="presOf" srcId="{33F5AD5E-C229-4858-BD94-5E666CE2864B}" destId="{CD26A210-3DA8-46B5-88F6-5125B0A08597}" srcOrd="0" destOrd="0" presId="urn:microsoft.com/office/officeart/2005/8/layout/cycle2"/>
    <dgm:cxn modelId="{38BD4029-50F4-428A-91F5-721E9A5C6CAD}" type="presOf" srcId="{88A7EEE6-5059-4855-8F6D-E00C0A1AE0F6}" destId="{FA28BE01-3F56-4D7B-8AAB-5B6DD97ADB90}" srcOrd="0" destOrd="0" presId="urn:microsoft.com/office/officeart/2005/8/layout/cycle2"/>
    <dgm:cxn modelId="{660B1A2D-AF3D-439D-84FC-A304C4BD1AA6}" type="presOf" srcId="{457914D4-742F-4BAF-BBEE-D5ED75F19A00}" destId="{A380E436-DBFE-4692-BB56-8E4A0D0D910D}" srcOrd="0" destOrd="0" presId="urn:microsoft.com/office/officeart/2005/8/layout/cycle2"/>
    <dgm:cxn modelId="{014E7C3E-CDD0-4229-BCB9-D311419BB382}" type="presOf" srcId="{96B1F7D5-A31C-4DC8-9FC2-000FED92FCF1}" destId="{285B9922-6B07-4070-9F72-052D877F557C}" srcOrd="1" destOrd="0" presId="urn:microsoft.com/office/officeart/2005/8/layout/cycle2"/>
    <dgm:cxn modelId="{CCE1A360-2B74-4D09-B990-910AC6C5B740}" type="presOf" srcId="{A4A7FCFE-CBD0-48E6-84EC-92EE71BC89A9}" destId="{0D37F6D6-606B-4DDF-9864-6723F2D80F22}" srcOrd="0" destOrd="0" presId="urn:microsoft.com/office/officeart/2005/8/layout/cycle2"/>
    <dgm:cxn modelId="{4AF49E41-DDB8-41D8-9390-79EF70B63F8D}" srcId="{63C92CDF-EB0F-46B2-83A8-A73347385F4F}" destId="{457914D4-742F-4BAF-BBEE-D5ED75F19A00}" srcOrd="8" destOrd="0" parTransId="{1CF54948-AB8B-4163-B0D1-5FBBDA30564B}" sibTransId="{96F6659F-6923-433B-8F58-A563AE9FDCAA}"/>
    <dgm:cxn modelId="{1766D06A-99AC-4D23-847F-D74F675C92AF}" srcId="{63C92CDF-EB0F-46B2-83A8-A73347385F4F}" destId="{3A91163B-BE9D-4472-B359-A427EE02034F}" srcOrd="5" destOrd="0" parTransId="{232DD209-34D0-454D-B66A-67476B81D93B}" sibTransId="{0BC5A28E-08B6-4BC4-BB4B-1151920AC6AA}"/>
    <dgm:cxn modelId="{862CB051-6648-44CE-89DD-855874BC44D5}" type="presOf" srcId="{EF75911C-94E3-41A0-A447-963879B2D694}" destId="{39716FE1-159B-447C-A6F1-B790B037EAB1}" srcOrd="0" destOrd="0" presId="urn:microsoft.com/office/officeart/2005/8/layout/cycle2"/>
    <dgm:cxn modelId="{3E60D27D-D46C-4C0F-A074-41DBA366A4A0}" type="presOf" srcId="{96B1F7D5-A31C-4DC8-9FC2-000FED92FCF1}" destId="{FE118A11-7D4E-479B-85E4-8DF28C16EF6C}" srcOrd="0" destOrd="0" presId="urn:microsoft.com/office/officeart/2005/8/layout/cycle2"/>
    <dgm:cxn modelId="{AC4E1787-6C0E-4894-8DDD-8BF9605A0FEB}" type="presOf" srcId="{0BC5A28E-08B6-4BC4-BB4B-1151920AC6AA}" destId="{569F9A25-2A9C-46D4-80DF-EB64B7E94F19}" srcOrd="1" destOrd="0" presId="urn:microsoft.com/office/officeart/2005/8/layout/cycle2"/>
    <dgm:cxn modelId="{C20D0489-7018-49E1-9001-8C092D268B47}" type="presOf" srcId="{96F6659F-6923-433B-8F58-A563AE9FDCAA}" destId="{8C921AAC-947D-4945-A512-C584FE1AD393}" srcOrd="0" destOrd="0" presId="urn:microsoft.com/office/officeart/2005/8/layout/cycle2"/>
    <dgm:cxn modelId="{8B41328D-DD7D-4B14-A4C9-0EA809423FBC}" type="presOf" srcId="{96F6659F-6923-433B-8F58-A563AE9FDCAA}" destId="{41478B38-2FFD-4AC5-876E-F3BCCA5B5A2D}" srcOrd="1" destOrd="0" presId="urn:microsoft.com/office/officeart/2005/8/layout/cycle2"/>
    <dgm:cxn modelId="{D1992999-AA1E-43A4-9D15-110BA0624020}" type="presOf" srcId="{63C92CDF-EB0F-46B2-83A8-A73347385F4F}" destId="{09B6A3E0-0EA1-4196-A4FD-79A328AA26BB}" srcOrd="0" destOrd="0" presId="urn:microsoft.com/office/officeart/2005/8/layout/cycle2"/>
    <dgm:cxn modelId="{5A542A9A-5DAD-4658-BA58-1CE36AEBA55F}" type="presOf" srcId="{453FA094-94F4-4D1C-84E5-A6AE50A01C4E}" destId="{F75CEB4F-D555-4ACC-98A3-600B78B928A7}" srcOrd="0" destOrd="0" presId="urn:microsoft.com/office/officeart/2005/8/layout/cycle2"/>
    <dgm:cxn modelId="{2F06489C-90CE-443D-9185-974824E0FC92}" type="presOf" srcId="{E315A489-7682-4F21-91EF-A4A7A1C86EA8}" destId="{F330405E-1283-4DCA-8A59-BC878772F840}" srcOrd="0" destOrd="0" presId="urn:microsoft.com/office/officeart/2005/8/layout/cycle2"/>
    <dgm:cxn modelId="{9286A2A4-A5F8-4050-8229-1F3EFDF700F3}" srcId="{63C92CDF-EB0F-46B2-83A8-A73347385F4F}" destId="{A4A7FCFE-CBD0-48E6-84EC-92EE71BC89A9}" srcOrd="0" destOrd="0" parTransId="{FA90B558-E0B6-4BEE-8E26-DC4220C73C6B}" sibTransId="{A1F99FC4-3114-469C-BA1A-B716BE17DF2C}"/>
    <dgm:cxn modelId="{5BA3CFAB-2B18-4979-9C62-EC64BFDDA1D7}" type="presOf" srcId="{2DE5EF80-F6E7-41DB-BFF8-F2FA4A92BBD6}" destId="{D474A730-A7D7-40F3-8DB8-C52FB6C4FEDD}" srcOrd="0" destOrd="0" presId="urn:microsoft.com/office/officeart/2005/8/layout/cycle2"/>
    <dgm:cxn modelId="{BD56B9B8-4A6D-4D88-A36E-2A5B1AB50F08}" type="presOf" srcId="{A1F99FC4-3114-469C-BA1A-B716BE17DF2C}" destId="{B1F0A81C-FF83-40BE-BCB9-11AED850957E}" srcOrd="1" destOrd="0" presId="urn:microsoft.com/office/officeart/2005/8/layout/cycle2"/>
    <dgm:cxn modelId="{E52F68B9-A62A-44C1-A0B3-88410225865E}" type="presOf" srcId="{A1F99FC4-3114-469C-BA1A-B716BE17DF2C}" destId="{F0812295-8AB2-4C57-BF44-4B00F5403D0E}" srcOrd="0" destOrd="0" presId="urn:microsoft.com/office/officeart/2005/8/layout/cycle2"/>
    <dgm:cxn modelId="{2D3CEBBD-6556-4643-B461-26B14ABF08ED}" type="presOf" srcId="{F63A99A6-D650-49F0-AD56-6118708F3126}" destId="{1D675FD5-72F9-4084-8005-324F4446DD40}" srcOrd="1" destOrd="0" presId="urn:microsoft.com/office/officeart/2005/8/layout/cycle2"/>
    <dgm:cxn modelId="{4DF582BE-1087-4A1F-99C2-7AB59D60C7CB}" srcId="{63C92CDF-EB0F-46B2-83A8-A73347385F4F}" destId="{7C5579F8-7E01-42CE-AC5F-95EC2419A4D6}" srcOrd="7" destOrd="0" parTransId="{B500E338-444E-45CE-B700-45D5F9D7D54B}" sibTransId="{7EE04EDA-92AD-4FBC-A83C-1B0F15578F22}"/>
    <dgm:cxn modelId="{71663EC2-4D87-48CC-9A0C-4CFA81EA5A60}" type="presOf" srcId="{7EE04EDA-92AD-4FBC-A83C-1B0F15578F22}" destId="{17B50D9B-C775-48FB-BD93-FA51CE3586AC}" srcOrd="1" destOrd="0" presId="urn:microsoft.com/office/officeart/2005/8/layout/cycle2"/>
    <dgm:cxn modelId="{30B2CBC2-E484-4EC7-A5DF-37693F855454}" srcId="{63C92CDF-EB0F-46B2-83A8-A73347385F4F}" destId="{88A7EEE6-5059-4855-8F6D-E00C0A1AE0F6}" srcOrd="2" destOrd="0" parTransId="{3F6169CD-A0B6-4B62-9BC7-F476FD0FFB11}" sibTransId="{F0FC440F-0A5E-405B-AB59-367D3705A1C4}"/>
    <dgm:cxn modelId="{AC9D6CC4-B386-4A9A-8B91-B93A35D60B32}" type="presOf" srcId="{86E88ADE-5A31-4868-A1C9-D9740CC72B1F}" destId="{6B8BE823-4DF1-4863-AAD3-2145B93F9B64}" srcOrd="0" destOrd="0" presId="urn:microsoft.com/office/officeart/2005/8/layout/cycle2"/>
    <dgm:cxn modelId="{A50D7CC6-E8BB-4740-A902-251ECA612DC5}" type="presOf" srcId="{7EE04EDA-92AD-4FBC-A83C-1B0F15578F22}" destId="{22583573-B042-4B0D-87B4-5C405A931FAA}" srcOrd="0" destOrd="0" presId="urn:microsoft.com/office/officeart/2005/8/layout/cycle2"/>
    <dgm:cxn modelId="{27B3E3CA-8EF6-4F4C-BF5C-3FD439A9E296}" type="presOf" srcId="{F0FC440F-0A5E-405B-AB59-367D3705A1C4}" destId="{B21E4F8F-3E2B-4297-AFD1-2BAFB920A0B9}" srcOrd="0" destOrd="0" presId="urn:microsoft.com/office/officeart/2005/8/layout/cycle2"/>
    <dgm:cxn modelId="{F4B0DAD0-7ADA-4A99-AC02-61C648814A48}" type="presOf" srcId="{3A91163B-BE9D-4472-B359-A427EE02034F}" destId="{F1D4B19A-86F2-45EB-A2E1-BD78C457EC1B}" srcOrd="0" destOrd="0" presId="urn:microsoft.com/office/officeart/2005/8/layout/cycle2"/>
    <dgm:cxn modelId="{1FD9BED5-4496-43D0-A174-23DD2B9BD032}" srcId="{63C92CDF-EB0F-46B2-83A8-A73347385F4F}" destId="{EF75911C-94E3-41A0-A447-963879B2D694}" srcOrd="6" destOrd="0" parTransId="{466BF28F-FCBB-4CFB-BD8D-2F1364460FA6}" sibTransId="{F63A99A6-D650-49F0-AD56-6118708F3126}"/>
    <dgm:cxn modelId="{10C8CED5-FDAB-4783-A6F8-4B1A56518F46}" type="presOf" srcId="{86E88ADE-5A31-4868-A1C9-D9740CC72B1F}" destId="{85A3346D-7678-4301-9515-DAABD84EFFAC}" srcOrd="1" destOrd="0" presId="urn:microsoft.com/office/officeart/2005/8/layout/cycle2"/>
    <dgm:cxn modelId="{183200DF-57D3-4784-949B-64B4841C1F84}" type="presOf" srcId="{0BC5A28E-08B6-4BC4-BB4B-1151920AC6AA}" destId="{5F94A94A-187A-4BA8-BADA-D414C46FDC34}" srcOrd="0" destOrd="0" presId="urn:microsoft.com/office/officeart/2005/8/layout/cycle2"/>
    <dgm:cxn modelId="{CCD458DF-5C0B-4F75-88E1-98AE54E49EEE}" srcId="{63C92CDF-EB0F-46B2-83A8-A73347385F4F}" destId="{E315A489-7682-4F21-91EF-A4A7A1C86EA8}" srcOrd="1" destOrd="0" parTransId="{31EB3E27-F2ED-47E8-8512-FE4AFD85CB26}" sibTransId="{96B1F7D5-A31C-4DC8-9FC2-000FED92FCF1}"/>
    <dgm:cxn modelId="{70AE2AE1-BC7A-4072-BEBE-9B7482EF9F01}" type="presOf" srcId="{7C5579F8-7E01-42CE-AC5F-95EC2419A4D6}" destId="{744114F5-266E-4A19-A0AA-C2C77B975B46}" srcOrd="0" destOrd="0" presId="urn:microsoft.com/office/officeart/2005/8/layout/cycle2"/>
    <dgm:cxn modelId="{48F9E9E4-3691-479F-AC9C-A11B4DF84108}" srcId="{63C92CDF-EB0F-46B2-83A8-A73347385F4F}" destId="{2DE5EF80-F6E7-41DB-BFF8-F2FA4A92BBD6}" srcOrd="4" destOrd="0" parTransId="{AD194030-1AE1-4BAF-BD3A-3790048FA1D5}" sibTransId="{33F5AD5E-C229-4858-BD94-5E666CE2864B}"/>
    <dgm:cxn modelId="{092C84F8-6F18-4C52-A0E6-98EFC81D034B}" type="presOf" srcId="{F63A99A6-D650-49F0-AD56-6118708F3126}" destId="{D608DA07-2853-4462-B167-6FCE2AD5F5DB}" srcOrd="0" destOrd="0" presId="urn:microsoft.com/office/officeart/2005/8/layout/cycle2"/>
    <dgm:cxn modelId="{86600CFF-6560-4A33-9C3F-B589521DE6BA}" type="presOf" srcId="{F0FC440F-0A5E-405B-AB59-367D3705A1C4}" destId="{47BAA186-2661-46C0-9C97-84B8E14BBC96}" srcOrd="1" destOrd="0" presId="urn:microsoft.com/office/officeart/2005/8/layout/cycle2"/>
    <dgm:cxn modelId="{ACA09FC9-FBD8-4BA5-B0FE-840D28827777}" type="presParOf" srcId="{09B6A3E0-0EA1-4196-A4FD-79A328AA26BB}" destId="{0D37F6D6-606B-4DDF-9864-6723F2D80F22}" srcOrd="0" destOrd="0" presId="urn:microsoft.com/office/officeart/2005/8/layout/cycle2"/>
    <dgm:cxn modelId="{ECFBCF06-FEE8-4BA1-AD3F-3B498D10AA3A}" type="presParOf" srcId="{09B6A3E0-0EA1-4196-A4FD-79A328AA26BB}" destId="{F0812295-8AB2-4C57-BF44-4B00F5403D0E}" srcOrd="1" destOrd="0" presId="urn:microsoft.com/office/officeart/2005/8/layout/cycle2"/>
    <dgm:cxn modelId="{A865730C-4C71-4350-A54E-CB93D93B13CB}" type="presParOf" srcId="{F0812295-8AB2-4C57-BF44-4B00F5403D0E}" destId="{B1F0A81C-FF83-40BE-BCB9-11AED850957E}" srcOrd="0" destOrd="0" presId="urn:microsoft.com/office/officeart/2005/8/layout/cycle2"/>
    <dgm:cxn modelId="{4B2AFABD-70E7-4376-845F-61AAF989BCAD}" type="presParOf" srcId="{09B6A3E0-0EA1-4196-A4FD-79A328AA26BB}" destId="{F330405E-1283-4DCA-8A59-BC878772F840}" srcOrd="2" destOrd="0" presId="urn:microsoft.com/office/officeart/2005/8/layout/cycle2"/>
    <dgm:cxn modelId="{C6F3B916-0382-4801-9A5F-49C83B557040}" type="presParOf" srcId="{09B6A3E0-0EA1-4196-A4FD-79A328AA26BB}" destId="{FE118A11-7D4E-479B-85E4-8DF28C16EF6C}" srcOrd="3" destOrd="0" presId="urn:microsoft.com/office/officeart/2005/8/layout/cycle2"/>
    <dgm:cxn modelId="{5F9CD074-E00E-494A-9386-98D40386C30E}" type="presParOf" srcId="{FE118A11-7D4E-479B-85E4-8DF28C16EF6C}" destId="{285B9922-6B07-4070-9F72-052D877F557C}" srcOrd="0" destOrd="0" presId="urn:microsoft.com/office/officeart/2005/8/layout/cycle2"/>
    <dgm:cxn modelId="{E33AA15B-DF4E-4C5C-AC60-B864CD570D74}" type="presParOf" srcId="{09B6A3E0-0EA1-4196-A4FD-79A328AA26BB}" destId="{FA28BE01-3F56-4D7B-8AAB-5B6DD97ADB90}" srcOrd="4" destOrd="0" presId="urn:microsoft.com/office/officeart/2005/8/layout/cycle2"/>
    <dgm:cxn modelId="{09F20D99-1A9E-439E-B982-FBE7CD76685F}" type="presParOf" srcId="{09B6A3E0-0EA1-4196-A4FD-79A328AA26BB}" destId="{B21E4F8F-3E2B-4297-AFD1-2BAFB920A0B9}" srcOrd="5" destOrd="0" presId="urn:microsoft.com/office/officeart/2005/8/layout/cycle2"/>
    <dgm:cxn modelId="{9074AFFE-92EB-4607-B3C0-294C15B5F34F}" type="presParOf" srcId="{B21E4F8F-3E2B-4297-AFD1-2BAFB920A0B9}" destId="{47BAA186-2661-46C0-9C97-84B8E14BBC96}" srcOrd="0" destOrd="0" presId="urn:microsoft.com/office/officeart/2005/8/layout/cycle2"/>
    <dgm:cxn modelId="{E91345C8-E976-4BA7-8A97-0E4D0D1100F9}" type="presParOf" srcId="{09B6A3E0-0EA1-4196-A4FD-79A328AA26BB}" destId="{F75CEB4F-D555-4ACC-98A3-600B78B928A7}" srcOrd="6" destOrd="0" presId="urn:microsoft.com/office/officeart/2005/8/layout/cycle2"/>
    <dgm:cxn modelId="{23404987-8297-4BB5-8E13-6A4F01B4F908}" type="presParOf" srcId="{09B6A3E0-0EA1-4196-A4FD-79A328AA26BB}" destId="{6B8BE823-4DF1-4863-AAD3-2145B93F9B64}" srcOrd="7" destOrd="0" presId="urn:microsoft.com/office/officeart/2005/8/layout/cycle2"/>
    <dgm:cxn modelId="{B385B523-E7FF-4F2E-B7DC-1DC1B93FF802}" type="presParOf" srcId="{6B8BE823-4DF1-4863-AAD3-2145B93F9B64}" destId="{85A3346D-7678-4301-9515-DAABD84EFFAC}" srcOrd="0" destOrd="0" presId="urn:microsoft.com/office/officeart/2005/8/layout/cycle2"/>
    <dgm:cxn modelId="{93FDEAEC-D7DB-4677-A82D-9F74E73B024A}" type="presParOf" srcId="{09B6A3E0-0EA1-4196-A4FD-79A328AA26BB}" destId="{D474A730-A7D7-40F3-8DB8-C52FB6C4FEDD}" srcOrd="8" destOrd="0" presId="urn:microsoft.com/office/officeart/2005/8/layout/cycle2"/>
    <dgm:cxn modelId="{5F7161FC-86D0-44D2-9450-5FAC5F836BFC}" type="presParOf" srcId="{09B6A3E0-0EA1-4196-A4FD-79A328AA26BB}" destId="{CD26A210-3DA8-46B5-88F6-5125B0A08597}" srcOrd="9" destOrd="0" presId="urn:microsoft.com/office/officeart/2005/8/layout/cycle2"/>
    <dgm:cxn modelId="{4BB83F02-3FF3-43EB-A8D3-222924BA43BA}" type="presParOf" srcId="{CD26A210-3DA8-46B5-88F6-5125B0A08597}" destId="{6373BA4D-1801-4247-83FB-69134A5A2DC5}" srcOrd="0" destOrd="0" presId="urn:microsoft.com/office/officeart/2005/8/layout/cycle2"/>
    <dgm:cxn modelId="{D10C5F40-F439-4E28-AF7F-25DE3EE0B94B}" type="presParOf" srcId="{09B6A3E0-0EA1-4196-A4FD-79A328AA26BB}" destId="{F1D4B19A-86F2-45EB-A2E1-BD78C457EC1B}" srcOrd="10" destOrd="0" presId="urn:microsoft.com/office/officeart/2005/8/layout/cycle2"/>
    <dgm:cxn modelId="{BFBF1436-DCBB-4F66-97F9-5F35448F564C}" type="presParOf" srcId="{09B6A3E0-0EA1-4196-A4FD-79A328AA26BB}" destId="{5F94A94A-187A-4BA8-BADA-D414C46FDC34}" srcOrd="11" destOrd="0" presId="urn:microsoft.com/office/officeart/2005/8/layout/cycle2"/>
    <dgm:cxn modelId="{700435A1-D68C-4CC2-B809-317603E6F02D}" type="presParOf" srcId="{5F94A94A-187A-4BA8-BADA-D414C46FDC34}" destId="{569F9A25-2A9C-46D4-80DF-EB64B7E94F19}" srcOrd="0" destOrd="0" presId="urn:microsoft.com/office/officeart/2005/8/layout/cycle2"/>
    <dgm:cxn modelId="{4B62B9A8-C2A5-42E9-8C34-75BF70013669}" type="presParOf" srcId="{09B6A3E0-0EA1-4196-A4FD-79A328AA26BB}" destId="{39716FE1-159B-447C-A6F1-B790B037EAB1}" srcOrd="12" destOrd="0" presId="urn:microsoft.com/office/officeart/2005/8/layout/cycle2"/>
    <dgm:cxn modelId="{3EEB30E6-57A3-4BD9-8D61-A88F797F77D9}" type="presParOf" srcId="{09B6A3E0-0EA1-4196-A4FD-79A328AA26BB}" destId="{D608DA07-2853-4462-B167-6FCE2AD5F5DB}" srcOrd="13" destOrd="0" presId="urn:microsoft.com/office/officeart/2005/8/layout/cycle2"/>
    <dgm:cxn modelId="{26EA1E81-F1AD-4155-B934-64C852DDCB9C}" type="presParOf" srcId="{D608DA07-2853-4462-B167-6FCE2AD5F5DB}" destId="{1D675FD5-72F9-4084-8005-324F4446DD40}" srcOrd="0" destOrd="0" presId="urn:microsoft.com/office/officeart/2005/8/layout/cycle2"/>
    <dgm:cxn modelId="{5F087C4C-4EE7-4A3B-A612-720E0CF784FD}" type="presParOf" srcId="{09B6A3E0-0EA1-4196-A4FD-79A328AA26BB}" destId="{744114F5-266E-4A19-A0AA-C2C77B975B46}" srcOrd="14" destOrd="0" presId="urn:microsoft.com/office/officeart/2005/8/layout/cycle2"/>
    <dgm:cxn modelId="{C1385939-6D2F-42F2-94CC-7B8B575E25E6}" type="presParOf" srcId="{09B6A3E0-0EA1-4196-A4FD-79A328AA26BB}" destId="{22583573-B042-4B0D-87B4-5C405A931FAA}" srcOrd="15" destOrd="0" presId="urn:microsoft.com/office/officeart/2005/8/layout/cycle2"/>
    <dgm:cxn modelId="{C29C8833-5F87-4938-A43C-C25B137B41AC}" type="presParOf" srcId="{22583573-B042-4B0D-87B4-5C405A931FAA}" destId="{17B50D9B-C775-48FB-BD93-FA51CE3586AC}" srcOrd="0" destOrd="0" presId="urn:microsoft.com/office/officeart/2005/8/layout/cycle2"/>
    <dgm:cxn modelId="{57336068-5528-4972-8B94-D5647068AD97}" type="presParOf" srcId="{09B6A3E0-0EA1-4196-A4FD-79A328AA26BB}" destId="{A380E436-DBFE-4692-BB56-8E4A0D0D910D}" srcOrd="16" destOrd="0" presId="urn:microsoft.com/office/officeart/2005/8/layout/cycle2"/>
    <dgm:cxn modelId="{823DF207-1F25-4DC7-8AE5-DCC800D28B1A}" type="presParOf" srcId="{09B6A3E0-0EA1-4196-A4FD-79A328AA26BB}" destId="{8C921AAC-947D-4945-A512-C584FE1AD393}" srcOrd="17" destOrd="0" presId="urn:microsoft.com/office/officeart/2005/8/layout/cycle2"/>
    <dgm:cxn modelId="{5FE0FBE3-1D9D-4A58-8B09-B53DC143B277}" type="presParOf" srcId="{8C921AAC-947D-4945-A512-C584FE1AD393}" destId="{41478B38-2FFD-4AC5-876E-F3BCCA5B5A2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E691D1-F62B-41A8-81F7-0292E5667F49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CB1009-E452-4FCE-8D07-8F35DF4B20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Contact Engineering, Ext. 2600 for failure of all electrical systems  </a:t>
          </a:r>
        </a:p>
      </dgm:t>
    </dgm:pt>
    <dgm:pt modelId="{AB5A572A-3969-4960-8BDA-CA179144230D}" type="parTrans" cxnId="{415B1C7D-4FBB-4C08-9348-7CB816ED0364}">
      <dgm:prSet/>
      <dgm:spPr/>
      <dgm:t>
        <a:bodyPr/>
        <a:lstStyle/>
        <a:p>
          <a:endParaRPr lang="en-US"/>
        </a:p>
      </dgm:t>
    </dgm:pt>
    <dgm:pt modelId="{79904290-79F6-422B-AD11-095A9D8CF3A7}" type="sibTrans" cxnId="{415B1C7D-4FBB-4C08-9348-7CB816ED0364}">
      <dgm:prSet/>
      <dgm:spPr/>
      <dgm:t>
        <a:bodyPr/>
        <a:lstStyle/>
        <a:p>
          <a:endParaRPr lang="en-US"/>
        </a:p>
      </dgm:t>
    </dgm:pt>
    <dgm:pt modelId="{6FED5A86-AA42-4850-B814-CFE1525A1CA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Contact  Information Technology Computer Support, Ext. 1385 for failure of computer systems  and  telephone service.</a:t>
          </a:r>
        </a:p>
      </dgm:t>
    </dgm:pt>
    <dgm:pt modelId="{11D91466-F202-49EE-ADE9-8AD03A7920C7}" type="parTrans" cxnId="{9B186160-81ED-4A3B-A1D2-ED3F89B3EB9A}">
      <dgm:prSet/>
      <dgm:spPr/>
      <dgm:t>
        <a:bodyPr/>
        <a:lstStyle/>
        <a:p>
          <a:endParaRPr lang="en-US"/>
        </a:p>
      </dgm:t>
    </dgm:pt>
    <dgm:pt modelId="{4FBA489E-8622-47FB-A2C1-652954AD3A86}" type="sibTrans" cxnId="{9B186160-81ED-4A3B-A1D2-ED3F89B3EB9A}">
      <dgm:prSet/>
      <dgm:spPr/>
      <dgm:t>
        <a:bodyPr/>
        <a:lstStyle/>
        <a:p>
          <a:endParaRPr lang="en-US"/>
        </a:p>
      </dgm:t>
    </dgm:pt>
    <dgm:pt modelId="{5DB2D514-3EA9-4D82-B08E-54E625B6D127}" type="pres">
      <dgm:prSet presAssocID="{E7E691D1-F62B-41A8-81F7-0292E5667F49}" presName="root" presStyleCnt="0">
        <dgm:presLayoutVars>
          <dgm:dir/>
          <dgm:resizeHandles val="exact"/>
        </dgm:presLayoutVars>
      </dgm:prSet>
      <dgm:spPr/>
    </dgm:pt>
    <dgm:pt modelId="{0559F464-A0E9-45C4-A9CB-44A5849FBDD1}" type="pres">
      <dgm:prSet presAssocID="{FDCB1009-E452-4FCE-8D07-8F35DF4B2026}" presName="compNode" presStyleCnt="0"/>
      <dgm:spPr/>
    </dgm:pt>
    <dgm:pt modelId="{884494DA-039E-44EE-B670-004BA0491B69}" type="pres">
      <dgm:prSet presAssocID="{FDCB1009-E452-4FCE-8D07-8F35DF4B2026}" presName="iconBgRect" presStyleLbl="bgShp" presStyleIdx="0" presStyleCnt="2"/>
      <dgm:spPr/>
    </dgm:pt>
    <dgm:pt modelId="{E816B949-C8D1-4399-987D-A2564833F6A7}" type="pres">
      <dgm:prSet presAssocID="{FDCB1009-E452-4FCE-8D07-8F35DF4B202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355A15E0-D671-417E-B01F-4FA8E89BE062}" type="pres">
      <dgm:prSet presAssocID="{FDCB1009-E452-4FCE-8D07-8F35DF4B2026}" presName="spaceRect" presStyleCnt="0"/>
      <dgm:spPr/>
    </dgm:pt>
    <dgm:pt modelId="{ABC60CBF-1F53-42A6-8BAF-DA9B42787AED}" type="pres">
      <dgm:prSet presAssocID="{FDCB1009-E452-4FCE-8D07-8F35DF4B2026}" presName="textRect" presStyleLbl="revTx" presStyleIdx="0" presStyleCnt="2">
        <dgm:presLayoutVars>
          <dgm:chMax val="1"/>
          <dgm:chPref val="1"/>
        </dgm:presLayoutVars>
      </dgm:prSet>
      <dgm:spPr/>
    </dgm:pt>
    <dgm:pt modelId="{CDCEE356-BAAF-4E97-83A5-450AB790EAC1}" type="pres">
      <dgm:prSet presAssocID="{79904290-79F6-422B-AD11-095A9D8CF3A7}" presName="sibTrans" presStyleCnt="0"/>
      <dgm:spPr/>
    </dgm:pt>
    <dgm:pt modelId="{53CB6752-9179-4688-A44A-2ACC057F4E05}" type="pres">
      <dgm:prSet presAssocID="{6FED5A86-AA42-4850-B814-CFE1525A1CA2}" presName="compNode" presStyleCnt="0"/>
      <dgm:spPr/>
    </dgm:pt>
    <dgm:pt modelId="{47102526-3A10-4C99-B09D-56ABD10005D2}" type="pres">
      <dgm:prSet presAssocID="{6FED5A86-AA42-4850-B814-CFE1525A1CA2}" presName="iconBgRect" presStyleLbl="bgShp" presStyleIdx="1" presStyleCnt="2"/>
      <dgm:spPr/>
    </dgm:pt>
    <dgm:pt modelId="{1C44C4DF-4C82-4A2F-B50B-66B6205D8403}" type="pres">
      <dgm:prSet presAssocID="{6FED5A86-AA42-4850-B814-CFE1525A1C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260296C0-74CE-4F2C-B39F-A56A8196DBED}" type="pres">
      <dgm:prSet presAssocID="{6FED5A86-AA42-4850-B814-CFE1525A1CA2}" presName="spaceRect" presStyleCnt="0"/>
      <dgm:spPr/>
    </dgm:pt>
    <dgm:pt modelId="{B7A87E39-6907-41BC-AAC9-B3A692A4E825}" type="pres">
      <dgm:prSet presAssocID="{6FED5A86-AA42-4850-B814-CFE1525A1CA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B186160-81ED-4A3B-A1D2-ED3F89B3EB9A}" srcId="{E7E691D1-F62B-41A8-81F7-0292E5667F49}" destId="{6FED5A86-AA42-4850-B814-CFE1525A1CA2}" srcOrd="1" destOrd="0" parTransId="{11D91466-F202-49EE-ADE9-8AD03A7920C7}" sibTransId="{4FBA489E-8622-47FB-A2C1-652954AD3A86}"/>
    <dgm:cxn modelId="{F5C6336A-9C2C-4494-B1C0-962C0B9F67CD}" type="presOf" srcId="{6FED5A86-AA42-4850-B814-CFE1525A1CA2}" destId="{B7A87E39-6907-41BC-AAC9-B3A692A4E825}" srcOrd="0" destOrd="0" presId="urn:microsoft.com/office/officeart/2018/5/layout/IconCircleLabelList"/>
    <dgm:cxn modelId="{415B1C7D-4FBB-4C08-9348-7CB816ED0364}" srcId="{E7E691D1-F62B-41A8-81F7-0292E5667F49}" destId="{FDCB1009-E452-4FCE-8D07-8F35DF4B2026}" srcOrd="0" destOrd="0" parTransId="{AB5A572A-3969-4960-8BDA-CA179144230D}" sibTransId="{79904290-79F6-422B-AD11-095A9D8CF3A7}"/>
    <dgm:cxn modelId="{EC9F82AE-0D6A-4767-911A-FC28AE92C8F2}" type="presOf" srcId="{FDCB1009-E452-4FCE-8D07-8F35DF4B2026}" destId="{ABC60CBF-1F53-42A6-8BAF-DA9B42787AED}" srcOrd="0" destOrd="0" presId="urn:microsoft.com/office/officeart/2018/5/layout/IconCircleLabelList"/>
    <dgm:cxn modelId="{A57618CF-9140-434E-B01E-1F5E94F32C8C}" type="presOf" srcId="{E7E691D1-F62B-41A8-81F7-0292E5667F49}" destId="{5DB2D514-3EA9-4D82-B08E-54E625B6D127}" srcOrd="0" destOrd="0" presId="urn:microsoft.com/office/officeart/2018/5/layout/IconCircleLabelList"/>
    <dgm:cxn modelId="{BA65F40E-8B81-43BC-9BB9-D5556058D5C5}" type="presParOf" srcId="{5DB2D514-3EA9-4D82-B08E-54E625B6D127}" destId="{0559F464-A0E9-45C4-A9CB-44A5849FBDD1}" srcOrd="0" destOrd="0" presId="urn:microsoft.com/office/officeart/2018/5/layout/IconCircleLabelList"/>
    <dgm:cxn modelId="{B896BD11-E62B-467A-B34C-5FE1F4572FF2}" type="presParOf" srcId="{0559F464-A0E9-45C4-A9CB-44A5849FBDD1}" destId="{884494DA-039E-44EE-B670-004BA0491B69}" srcOrd="0" destOrd="0" presId="urn:microsoft.com/office/officeart/2018/5/layout/IconCircleLabelList"/>
    <dgm:cxn modelId="{606B16D6-E05B-4057-8D27-2782EF6EC652}" type="presParOf" srcId="{0559F464-A0E9-45C4-A9CB-44A5849FBDD1}" destId="{E816B949-C8D1-4399-987D-A2564833F6A7}" srcOrd="1" destOrd="0" presId="urn:microsoft.com/office/officeart/2018/5/layout/IconCircleLabelList"/>
    <dgm:cxn modelId="{3E4B397F-A9D4-4C30-9A79-E4B6533446F1}" type="presParOf" srcId="{0559F464-A0E9-45C4-A9CB-44A5849FBDD1}" destId="{355A15E0-D671-417E-B01F-4FA8E89BE062}" srcOrd="2" destOrd="0" presId="urn:microsoft.com/office/officeart/2018/5/layout/IconCircleLabelList"/>
    <dgm:cxn modelId="{CBEF2A86-4746-4A72-ADD0-81A4E3DA209C}" type="presParOf" srcId="{0559F464-A0E9-45C4-A9CB-44A5849FBDD1}" destId="{ABC60CBF-1F53-42A6-8BAF-DA9B42787AED}" srcOrd="3" destOrd="0" presId="urn:microsoft.com/office/officeart/2018/5/layout/IconCircleLabelList"/>
    <dgm:cxn modelId="{1A20F27D-5516-4E1B-AEE5-CF56E87C8447}" type="presParOf" srcId="{5DB2D514-3EA9-4D82-B08E-54E625B6D127}" destId="{CDCEE356-BAAF-4E97-83A5-450AB790EAC1}" srcOrd="1" destOrd="0" presId="urn:microsoft.com/office/officeart/2018/5/layout/IconCircleLabelList"/>
    <dgm:cxn modelId="{AB3F2819-3E2B-4902-AACC-0618056E9CB8}" type="presParOf" srcId="{5DB2D514-3EA9-4D82-B08E-54E625B6D127}" destId="{53CB6752-9179-4688-A44A-2ACC057F4E05}" srcOrd="2" destOrd="0" presId="urn:microsoft.com/office/officeart/2018/5/layout/IconCircleLabelList"/>
    <dgm:cxn modelId="{66362AE7-2D65-47E5-BBFE-DC32E1B14A0D}" type="presParOf" srcId="{53CB6752-9179-4688-A44A-2ACC057F4E05}" destId="{47102526-3A10-4C99-B09D-56ABD10005D2}" srcOrd="0" destOrd="0" presId="urn:microsoft.com/office/officeart/2018/5/layout/IconCircleLabelList"/>
    <dgm:cxn modelId="{800ED3F0-DF2B-4FD0-8D02-BD8E68C43486}" type="presParOf" srcId="{53CB6752-9179-4688-A44A-2ACC057F4E05}" destId="{1C44C4DF-4C82-4A2F-B50B-66B6205D8403}" srcOrd="1" destOrd="0" presId="urn:microsoft.com/office/officeart/2018/5/layout/IconCircleLabelList"/>
    <dgm:cxn modelId="{797B4015-A0C0-4C49-8B52-85BB401BFC3E}" type="presParOf" srcId="{53CB6752-9179-4688-A44A-2ACC057F4E05}" destId="{260296C0-74CE-4F2C-B39F-A56A8196DBED}" srcOrd="2" destOrd="0" presId="urn:microsoft.com/office/officeart/2018/5/layout/IconCircleLabelList"/>
    <dgm:cxn modelId="{6B060F39-275B-41AC-A224-8484B238E5E8}" type="presParOf" srcId="{53CB6752-9179-4688-A44A-2ACC057F4E05}" destId="{B7A87E39-6907-41BC-AAC9-B3A692A4E82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7F6D6-606B-4DDF-9864-6723F2D80F22}">
      <dsp:nvSpPr>
        <dsp:cNvPr id="0" name=""/>
        <dsp:cNvSpPr/>
      </dsp:nvSpPr>
      <dsp:spPr>
        <a:xfrm>
          <a:off x="3363329" y="397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The Engineering Department is responsible for providing maintenance support for the following utility systems within MCH:</a:t>
          </a:r>
        </a:p>
      </dsp:txBody>
      <dsp:txXfrm>
        <a:off x="3505315" y="142383"/>
        <a:ext cx="685568" cy="685568"/>
      </dsp:txXfrm>
    </dsp:sp>
    <dsp:sp modelId="{F0812295-8AB2-4C57-BF44-4B00F5403D0E}">
      <dsp:nvSpPr>
        <dsp:cNvPr id="0" name=""/>
        <dsp:cNvSpPr/>
      </dsp:nvSpPr>
      <dsp:spPr>
        <a:xfrm rot="1200000">
          <a:off x="4396856" y="568425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399199" y="620581"/>
        <a:ext cx="181310" cy="196332"/>
      </dsp:txXfrm>
    </dsp:sp>
    <dsp:sp modelId="{F330405E-1283-4DCA-8A59-BC878772F840}">
      <dsp:nvSpPr>
        <dsp:cNvPr id="0" name=""/>
        <dsp:cNvSpPr/>
      </dsp:nvSpPr>
      <dsp:spPr>
        <a:xfrm>
          <a:off x="4733633" y="499147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Electrical power distribution system</a:t>
          </a:r>
        </a:p>
      </dsp:txBody>
      <dsp:txXfrm>
        <a:off x="4875619" y="641133"/>
        <a:ext cx="685568" cy="685568"/>
      </dsp:txXfrm>
    </dsp:sp>
    <dsp:sp modelId="{FE118A11-7D4E-479B-85E4-8DF28C16EF6C}">
      <dsp:nvSpPr>
        <dsp:cNvPr id="0" name=""/>
        <dsp:cNvSpPr/>
      </dsp:nvSpPr>
      <dsp:spPr>
        <a:xfrm rot="3600000">
          <a:off x="5449792" y="1445398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5469218" y="1477195"/>
        <a:ext cx="181310" cy="196332"/>
      </dsp:txXfrm>
    </dsp:sp>
    <dsp:sp modelId="{FA28BE01-3F56-4D7B-8AAB-5B6DD97ADB90}">
      <dsp:nvSpPr>
        <dsp:cNvPr id="0" name=""/>
        <dsp:cNvSpPr/>
      </dsp:nvSpPr>
      <dsp:spPr>
        <a:xfrm>
          <a:off x="5462756" y="1762026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Emergency power</a:t>
          </a:r>
        </a:p>
      </dsp:txBody>
      <dsp:txXfrm>
        <a:off x="5604742" y="1904012"/>
        <a:ext cx="685568" cy="685568"/>
      </dsp:txXfrm>
    </dsp:sp>
    <dsp:sp modelId="{B21E4F8F-3E2B-4297-AFD1-2BAFB920A0B9}">
      <dsp:nvSpPr>
        <dsp:cNvPr id="0" name=""/>
        <dsp:cNvSpPr/>
      </dsp:nvSpPr>
      <dsp:spPr>
        <a:xfrm rot="6000000">
          <a:off x="5692681" y="2794013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5738280" y="2821195"/>
        <a:ext cx="181310" cy="196332"/>
      </dsp:txXfrm>
    </dsp:sp>
    <dsp:sp modelId="{F75CEB4F-D555-4ACC-98A3-600B78B928A7}">
      <dsp:nvSpPr>
        <dsp:cNvPr id="0" name=""/>
        <dsp:cNvSpPr/>
      </dsp:nvSpPr>
      <dsp:spPr>
        <a:xfrm>
          <a:off x="5209534" y="3198118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Elevators</a:t>
          </a:r>
        </a:p>
      </dsp:txBody>
      <dsp:txXfrm>
        <a:off x="5351520" y="3340104"/>
        <a:ext cx="685568" cy="685568"/>
      </dsp:txXfrm>
    </dsp:sp>
    <dsp:sp modelId="{6B8BE823-4DF1-4863-AAD3-2145B93F9B64}">
      <dsp:nvSpPr>
        <dsp:cNvPr id="0" name=""/>
        <dsp:cNvSpPr/>
      </dsp:nvSpPr>
      <dsp:spPr>
        <a:xfrm rot="8400000">
          <a:off x="5011872" y="3983238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5080486" y="4023708"/>
        <a:ext cx="181310" cy="196332"/>
      </dsp:txXfrm>
    </dsp:sp>
    <dsp:sp modelId="{D474A730-A7D7-40F3-8DB8-C52FB6C4FEDD}">
      <dsp:nvSpPr>
        <dsp:cNvPr id="0" name=""/>
        <dsp:cNvSpPr/>
      </dsp:nvSpPr>
      <dsp:spPr>
        <a:xfrm>
          <a:off x="4092452" y="4135461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Heating, ventilation , and air conditioning</a:t>
          </a:r>
        </a:p>
      </dsp:txBody>
      <dsp:txXfrm>
        <a:off x="4234438" y="4277447"/>
        <a:ext cx="685568" cy="685568"/>
      </dsp:txXfrm>
    </dsp:sp>
    <dsp:sp modelId="{CD26A210-3DA8-46B5-88F6-5125B0A08597}">
      <dsp:nvSpPr>
        <dsp:cNvPr id="0" name=""/>
        <dsp:cNvSpPr/>
      </dsp:nvSpPr>
      <dsp:spPr>
        <a:xfrm rot="10800000">
          <a:off x="3725923" y="4456621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3803627" y="4522065"/>
        <a:ext cx="181310" cy="196332"/>
      </dsp:txXfrm>
    </dsp:sp>
    <dsp:sp modelId="{F1D4B19A-86F2-45EB-A2E1-BD78C457EC1B}">
      <dsp:nvSpPr>
        <dsp:cNvPr id="0" name=""/>
        <dsp:cNvSpPr/>
      </dsp:nvSpPr>
      <dsp:spPr>
        <a:xfrm>
          <a:off x="2634206" y="4135461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Plumbing</a:t>
          </a:r>
        </a:p>
      </dsp:txBody>
      <dsp:txXfrm>
        <a:off x="2776192" y="4277447"/>
        <a:ext cx="685568" cy="685568"/>
      </dsp:txXfrm>
    </dsp:sp>
    <dsp:sp modelId="{5F94A94A-187A-4BA8-BADA-D414C46FDC34}">
      <dsp:nvSpPr>
        <dsp:cNvPr id="0" name=""/>
        <dsp:cNvSpPr/>
      </dsp:nvSpPr>
      <dsp:spPr>
        <a:xfrm rot="13200000">
          <a:off x="2436544" y="3992662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505158" y="4083080"/>
        <a:ext cx="181310" cy="196332"/>
      </dsp:txXfrm>
    </dsp:sp>
    <dsp:sp modelId="{39716FE1-159B-447C-A6F1-B790B037EAB1}">
      <dsp:nvSpPr>
        <dsp:cNvPr id="0" name=""/>
        <dsp:cNvSpPr/>
      </dsp:nvSpPr>
      <dsp:spPr>
        <a:xfrm>
          <a:off x="1517124" y="3198118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Boiler and steam</a:t>
          </a:r>
        </a:p>
      </dsp:txBody>
      <dsp:txXfrm>
        <a:off x="1659110" y="3340104"/>
        <a:ext cx="685568" cy="685568"/>
      </dsp:txXfrm>
    </dsp:sp>
    <dsp:sp modelId="{D608DA07-2853-4462-B167-6FCE2AD5F5DB}">
      <dsp:nvSpPr>
        <dsp:cNvPr id="0" name=""/>
        <dsp:cNvSpPr/>
      </dsp:nvSpPr>
      <dsp:spPr>
        <a:xfrm rot="15600000">
          <a:off x="1747050" y="2808451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92649" y="2912157"/>
        <a:ext cx="181310" cy="196332"/>
      </dsp:txXfrm>
    </dsp:sp>
    <dsp:sp modelId="{744114F5-266E-4A19-A0AA-C2C77B975B46}">
      <dsp:nvSpPr>
        <dsp:cNvPr id="0" name=""/>
        <dsp:cNvSpPr/>
      </dsp:nvSpPr>
      <dsp:spPr>
        <a:xfrm>
          <a:off x="1263902" y="1762026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Central medical gas system </a:t>
          </a:r>
        </a:p>
      </dsp:txBody>
      <dsp:txXfrm>
        <a:off x="1405888" y="1904012"/>
        <a:ext cx="685568" cy="685568"/>
      </dsp:txXfrm>
    </dsp:sp>
    <dsp:sp modelId="{22583573-B042-4B0D-87B4-5C405A931FAA}">
      <dsp:nvSpPr>
        <dsp:cNvPr id="0" name=""/>
        <dsp:cNvSpPr/>
      </dsp:nvSpPr>
      <dsp:spPr>
        <a:xfrm rot="18000000">
          <a:off x="1980062" y="1458095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999488" y="1557186"/>
        <a:ext cx="181310" cy="196332"/>
      </dsp:txXfrm>
    </dsp:sp>
    <dsp:sp modelId="{A380E436-DBFE-4692-BB56-8E4A0D0D910D}">
      <dsp:nvSpPr>
        <dsp:cNvPr id="0" name=""/>
        <dsp:cNvSpPr/>
      </dsp:nvSpPr>
      <dsp:spPr>
        <a:xfrm>
          <a:off x="1993026" y="499147"/>
          <a:ext cx="969540" cy="969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/>
            <a:t>Central Vacuum system</a:t>
          </a:r>
        </a:p>
      </dsp:txBody>
      <dsp:txXfrm>
        <a:off x="2135012" y="641133"/>
        <a:ext cx="685568" cy="685568"/>
      </dsp:txXfrm>
    </dsp:sp>
    <dsp:sp modelId="{8C921AAC-947D-4945-A512-C584FE1AD393}">
      <dsp:nvSpPr>
        <dsp:cNvPr id="0" name=""/>
        <dsp:cNvSpPr/>
      </dsp:nvSpPr>
      <dsp:spPr>
        <a:xfrm rot="20400000">
          <a:off x="3026552" y="573440"/>
          <a:ext cx="259014" cy="3272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028895" y="652172"/>
        <a:ext cx="181310" cy="196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494DA-039E-44EE-B670-004BA0491B69}">
      <dsp:nvSpPr>
        <dsp:cNvPr id="0" name=""/>
        <dsp:cNvSpPr/>
      </dsp:nvSpPr>
      <dsp:spPr>
        <a:xfrm>
          <a:off x="901799" y="485999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6B949-C8D1-4399-987D-A2564833F6A7}">
      <dsp:nvSpPr>
        <dsp:cNvPr id="0" name=""/>
        <dsp:cNvSpPr/>
      </dsp:nvSpPr>
      <dsp:spPr>
        <a:xfrm>
          <a:off x="1369799" y="95399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60CBF-1F53-42A6-8BAF-DA9B42787AED}">
      <dsp:nvSpPr>
        <dsp:cNvPr id="0" name=""/>
        <dsp:cNvSpPr/>
      </dsp:nvSpPr>
      <dsp:spPr>
        <a:xfrm>
          <a:off x="199799" y="336600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Contact Engineering, Ext. 2600 for failure of all electrical systems  </a:t>
          </a:r>
        </a:p>
      </dsp:txBody>
      <dsp:txXfrm>
        <a:off x="199799" y="3366000"/>
        <a:ext cx="3600000" cy="720000"/>
      </dsp:txXfrm>
    </dsp:sp>
    <dsp:sp modelId="{47102526-3A10-4C99-B09D-56ABD10005D2}">
      <dsp:nvSpPr>
        <dsp:cNvPr id="0" name=""/>
        <dsp:cNvSpPr/>
      </dsp:nvSpPr>
      <dsp:spPr>
        <a:xfrm>
          <a:off x="5131800" y="485999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4C4DF-4C82-4A2F-B50B-66B6205D8403}">
      <dsp:nvSpPr>
        <dsp:cNvPr id="0" name=""/>
        <dsp:cNvSpPr/>
      </dsp:nvSpPr>
      <dsp:spPr>
        <a:xfrm>
          <a:off x="5599800" y="95399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87E39-6907-41BC-AAC9-B3A692A4E825}">
      <dsp:nvSpPr>
        <dsp:cNvPr id="0" name=""/>
        <dsp:cNvSpPr/>
      </dsp:nvSpPr>
      <dsp:spPr>
        <a:xfrm>
          <a:off x="4429800" y="336600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Contact  Information Technology Computer Support, Ext. 1385 for failure of computer systems  and  telephone service.</a:t>
          </a:r>
        </a:p>
      </dsp:txBody>
      <dsp:txXfrm>
        <a:off x="4429800" y="3366000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6BC0A9-B235-4246-ADBD-D2F8B9C078AC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yleswitchplates.com/red-20-amp-duplex-receptacle-outlet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6777318" cy="1731982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UTILITIES MANAGEMENT</a:t>
            </a:r>
          </a:p>
        </p:txBody>
      </p:sp>
    </p:spTree>
    <p:extLst>
      <p:ext uri="{BB962C8B-B14F-4D97-AF65-F5344CB8AC3E}">
        <p14:creationId xmlns:p14="http://schemas.microsoft.com/office/powerpoint/2010/main" val="175886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3716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UTILITIES </a:t>
            </a:r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0CCB1366-4329-43C8-9A9D-87E49764DD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1" y="1295400"/>
          <a:ext cx="7696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968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UTILITY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7758953" cy="4457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Major Utility Systems provided at Medical Center Hospital include: 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Electricity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Telephones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Computers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Heat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Medical Gases</a:t>
            </a:r>
          </a:p>
        </p:txBody>
      </p:sp>
    </p:spTree>
    <p:extLst>
      <p:ext uri="{BB962C8B-B14F-4D97-AF65-F5344CB8AC3E}">
        <p14:creationId xmlns:p14="http://schemas.microsoft.com/office/powerpoint/2010/main" val="253077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Medical Gases and Vacuum Shut-Off Valves</a:t>
            </a:r>
          </a:p>
          <a:p>
            <a:pPr marL="64008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All personnel should be familiar with the location of the shut-off valves in their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8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848600" cy="1027906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562600"/>
          </a:xfrm>
        </p:spPr>
        <p:txBody>
          <a:bodyPr>
            <a:normAutofit/>
          </a:bodyPr>
          <a:lstStyle/>
          <a:p>
            <a:pPr marL="64008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Emergency Power</a:t>
            </a:r>
          </a:p>
          <a:p>
            <a:pPr marL="64008" indent="0">
              <a:spcBef>
                <a:spcPts val="0"/>
              </a:spcBef>
              <a:buNone/>
            </a:pP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Hospitals are equipped with emergency generators which will start automatically if there is a loss of electrical power.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Emergency generators are tested monthly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 electrical outlets provide emergency </a:t>
            </a:r>
          </a:p>
          <a:p>
            <a:pPr marL="53721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power for critical patient care equipment.</a:t>
            </a:r>
          </a:p>
        </p:txBody>
      </p:sp>
      <p:pic>
        <p:nvPicPr>
          <p:cNvPr id="4" name="Picture 2" descr="Red 20 Amp Duplex Receptacle Outlet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4820619"/>
            <a:ext cx="1863429" cy="165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53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BA2EE4-E6AE-43E2-B17B-48BD5B3CCC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894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Verdana</vt:lpstr>
      <vt:lpstr>Wingdings</vt:lpstr>
      <vt:lpstr>Wingdings 2</vt:lpstr>
      <vt:lpstr>Verve</vt:lpstr>
      <vt:lpstr>  UTILITIES MANAGEMENT</vt:lpstr>
      <vt:lpstr>UTILITIES </vt:lpstr>
      <vt:lpstr>UTILITY SYSTEMS</vt:lpstr>
      <vt:lpstr>UTILITIES</vt:lpstr>
      <vt:lpstr>  UTILITIES</vt:lpstr>
      <vt:lpstr>UTILITIES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UTILITIES MANAGEMENT</dc:title>
  <dc:creator>Priscilla Martinez</dc:creator>
  <cp:lastModifiedBy>Priscilla Martinez</cp:lastModifiedBy>
  <cp:revision>1</cp:revision>
  <dcterms:created xsi:type="dcterms:W3CDTF">2021-04-23T15:52:09Z</dcterms:created>
  <dcterms:modified xsi:type="dcterms:W3CDTF">2021-04-23T15:52:28Z</dcterms:modified>
</cp:coreProperties>
</file>