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sldIdLst>
    <p:sldId id="256" r:id="rId6"/>
    <p:sldId id="259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08" y="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2" Type="http://schemas.openxmlformats.org/officeDocument/2006/relationships/image" Target="../media/image6.svg"/><Relationship Id="rId16" Type="http://schemas.openxmlformats.org/officeDocument/2006/relationships/image" Target="../media/image20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Relationship Id="rId14" Type="http://schemas.openxmlformats.org/officeDocument/2006/relationships/image" Target="../media/image18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2" Type="http://schemas.openxmlformats.org/officeDocument/2006/relationships/image" Target="../media/image6.svg"/><Relationship Id="rId16" Type="http://schemas.openxmlformats.org/officeDocument/2006/relationships/image" Target="../media/image20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Relationship Id="rId14" Type="http://schemas.openxmlformats.org/officeDocument/2006/relationships/image" Target="../media/image1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549768-958F-4271-879F-C11495C97463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B19F712-588F-43E4-B290-04F073EF83C6}">
      <dgm:prSet/>
      <dgm:spPr/>
      <dgm:t>
        <a:bodyPr/>
        <a:lstStyle/>
        <a:p>
          <a:r>
            <a:rPr lang="en-US"/>
            <a:t>There is really no such thing as a private social media site.</a:t>
          </a:r>
        </a:p>
      </dgm:t>
    </dgm:pt>
    <dgm:pt modelId="{7169C3F3-CCE1-4B02-A773-4098FA7DFDE8}" type="parTrans" cxnId="{9E1D91C5-400E-470B-8991-370A5031B1EB}">
      <dgm:prSet/>
      <dgm:spPr/>
      <dgm:t>
        <a:bodyPr/>
        <a:lstStyle/>
        <a:p>
          <a:endParaRPr lang="en-US"/>
        </a:p>
      </dgm:t>
    </dgm:pt>
    <dgm:pt modelId="{C9B76F65-DE82-4911-9DE0-253B3AFDC759}" type="sibTrans" cxnId="{9E1D91C5-400E-470B-8991-370A5031B1EB}">
      <dgm:prSet/>
      <dgm:spPr/>
      <dgm:t>
        <a:bodyPr/>
        <a:lstStyle/>
        <a:p>
          <a:endParaRPr lang="en-US"/>
        </a:p>
      </dgm:t>
    </dgm:pt>
    <dgm:pt modelId="{1C3B6DEE-A0E1-4CE1-BE24-F1B2D58EB855}">
      <dgm:prSet/>
      <dgm:spPr/>
      <dgm:t>
        <a:bodyPr/>
        <a:lstStyle/>
        <a:p>
          <a:r>
            <a:rPr lang="en-US"/>
            <a:t>Search engines can turn up posts years after the publication date.</a:t>
          </a:r>
        </a:p>
      </dgm:t>
    </dgm:pt>
    <dgm:pt modelId="{A55B1B78-2528-444F-BAEF-1870FAC80388}" type="parTrans" cxnId="{C8DB3E9E-4440-4143-A94D-06E544D323E7}">
      <dgm:prSet/>
      <dgm:spPr/>
      <dgm:t>
        <a:bodyPr/>
        <a:lstStyle/>
        <a:p>
          <a:endParaRPr lang="en-US"/>
        </a:p>
      </dgm:t>
    </dgm:pt>
    <dgm:pt modelId="{78AA074C-F2A5-4E4E-A0D7-E2FF602EC82B}" type="sibTrans" cxnId="{C8DB3E9E-4440-4143-A94D-06E544D323E7}">
      <dgm:prSet/>
      <dgm:spPr/>
      <dgm:t>
        <a:bodyPr/>
        <a:lstStyle/>
        <a:p>
          <a:endParaRPr lang="en-US"/>
        </a:p>
      </dgm:t>
    </dgm:pt>
    <dgm:pt modelId="{F9976434-BE21-4247-9E0B-745912AE5934}">
      <dgm:prSet/>
      <dgm:spPr/>
      <dgm:t>
        <a:bodyPr/>
        <a:lstStyle/>
        <a:p>
          <a:r>
            <a:rPr lang="en-US"/>
            <a:t>Comments can be forwarded or copied.</a:t>
          </a:r>
        </a:p>
      </dgm:t>
    </dgm:pt>
    <dgm:pt modelId="{7F77AF2A-0750-4E39-A7AF-F0344E66010C}" type="parTrans" cxnId="{D3EC52FF-7FE2-4524-B945-06AAD0FAFDAD}">
      <dgm:prSet/>
      <dgm:spPr/>
      <dgm:t>
        <a:bodyPr/>
        <a:lstStyle/>
        <a:p>
          <a:endParaRPr lang="en-US"/>
        </a:p>
      </dgm:t>
    </dgm:pt>
    <dgm:pt modelId="{4AF63C4B-B575-426E-AF2A-192A52F39AD6}" type="sibTrans" cxnId="{D3EC52FF-7FE2-4524-B945-06AAD0FAFDAD}">
      <dgm:prSet/>
      <dgm:spPr/>
      <dgm:t>
        <a:bodyPr/>
        <a:lstStyle/>
        <a:p>
          <a:endParaRPr lang="en-US"/>
        </a:p>
      </dgm:t>
    </dgm:pt>
    <dgm:pt modelId="{15520596-C882-4DF9-A147-6FCEA86F0101}">
      <dgm:prSet/>
      <dgm:spPr/>
      <dgm:t>
        <a:bodyPr/>
        <a:lstStyle/>
        <a:p>
          <a:r>
            <a:rPr lang="en-US"/>
            <a:t>Archival systems save information even if the post was deleted.</a:t>
          </a:r>
        </a:p>
      </dgm:t>
    </dgm:pt>
    <dgm:pt modelId="{95BFD800-9B91-432B-827F-5D6A18E790A3}" type="parTrans" cxnId="{EBEA5218-B57B-4901-A16E-D3106DB115F2}">
      <dgm:prSet/>
      <dgm:spPr/>
      <dgm:t>
        <a:bodyPr/>
        <a:lstStyle/>
        <a:p>
          <a:endParaRPr lang="en-US"/>
        </a:p>
      </dgm:t>
    </dgm:pt>
    <dgm:pt modelId="{A4AFF0DF-A594-4183-A8E8-7BDCD76E5675}" type="sibTrans" cxnId="{EBEA5218-B57B-4901-A16E-D3106DB115F2}">
      <dgm:prSet/>
      <dgm:spPr/>
      <dgm:t>
        <a:bodyPr/>
        <a:lstStyle/>
        <a:p>
          <a:endParaRPr lang="en-US"/>
        </a:p>
      </dgm:t>
    </dgm:pt>
    <dgm:pt modelId="{988C3516-8E6A-49C8-A788-1C21839880D3}">
      <dgm:prSet/>
      <dgm:spPr/>
      <dgm:t>
        <a:bodyPr/>
        <a:lstStyle/>
        <a:p>
          <a:r>
            <a:rPr lang="en-US"/>
            <a:t>Think carefully about what is posted reflects a professional demeanor.</a:t>
          </a:r>
        </a:p>
      </dgm:t>
    </dgm:pt>
    <dgm:pt modelId="{DBFF5FF2-9CFB-4213-8A6A-72EB3E402225}" type="parTrans" cxnId="{ECD7D1BA-7B29-4D12-A606-893A6FB8ED14}">
      <dgm:prSet/>
      <dgm:spPr/>
      <dgm:t>
        <a:bodyPr/>
        <a:lstStyle/>
        <a:p>
          <a:endParaRPr lang="en-US"/>
        </a:p>
      </dgm:t>
    </dgm:pt>
    <dgm:pt modelId="{9AD85B74-08B8-4642-991B-258740EAC63D}" type="sibTrans" cxnId="{ECD7D1BA-7B29-4D12-A606-893A6FB8ED14}">
      <dgm:prSet/>
      <dgm:spPr/>
      <dgm:t>
        <a:bodyPr/>
        <a:lstStyle/>
        <a:p>
          <a:endParaRPr lang="en-US"/>
        </a:p>
      </dgm:t>
    </dgm:pt>
    <dgm:pt modelId="{74AAB8D5-7D23-4EA3-A35A-26CDAF338542}">
      <dgm:prSet/>
      <dgm:spPr/>
      <dgm:t>
        <a:bodyPr/>
        <a:lstStyle/>
        <a:p>
          <a:r>
            <a:rPr lang="en-US"/>
            <a:t>Posts can get circulated to families, patients, supervisors, instructors, and colleagues.</a:t>
          </a:r>
        </a:p>
      </dgm:t>
    </dgm:pt>
    <dgm:pt modelId="{627B3D20-C922-40E8-AE3D-19D58F794F44}" type="parTrans" cxnId="{456EF06E-4A90-4361-B0FB-C142FCE61B4D}">
      <dgm:prSet/>
      <dgm:spPr/>
      <dgm:t>
        <a:bodyPr/>
        <a:lstStyle/>
        <a:p>
          <a:endParaRPr lang="en-US"/>
        </a:p>
      </dgm:t>
    </dgm:pt>
    <dgm:pt modelId="{A7CFEFB8-C113-48B9-9EA8-D737CC4C9BDA}" type="sibTrans" cxnId="{456EF06E-4A90-4361-B0FB-C142FCE61B4D}">
      <dgm:prSet/>
      <dgm:spPr/>
      <dgm:t>
        <a:bodyPr/>
        <a:lstStyle/>
        <a:p>
          <a:endParaRPr lang="en-US"/>
        </a:p>
      </dgm:t>
    </dgm:pt>
    <dgm:pt modelId="{CD9AC2C4-700C-406A-B013-C5FA3414F4E5}">
      <dgm:prSet/>
      <dgm:spPr/>
      <dgm:t>
        <a:bodyPr/>
        <a:lstStyle/>
        <a:p>
          <a:r>
            <a:rPr lang="en-US"/>
            <a:t>Never post names, trademarks, logos, or copyright protected material of the hospital without permission.</a:t>
          </a:r>
        </a:p>
      </dgm:t>
    </dgm:pt>
    <dgm:pt modelId="{8CCBF3BD-B711-4FF5-BEFC-0C9BC7CC8918}" type="parTrans" cxnId="{524BA338-18BE-4575-B7E5-68261FFA2933}">
      <dgm:prSet/>
      <dgm:spPr/>
      <dgm:t>
        <a:bodyPr/>
        <a:lstStyle/>
        <a:p>
          <a:endParaRPr lang="en-US"/>
        </a:p>
      </dgm:t>
    </dgm:pt>
    <dgm:pt modelId="{2E74255F-4A65-4258-BFAD-2914FCB89DD1}" type="sibTrans" cxnId="{524BA338-18BE-4575-B7E5-68261FFA2933}">
      <dgm:prSet/>
      <dgm:spPr/>
      <dgm:t>
        <a:bodyPr/>
        <a:lstStyle/>
        <a:p>
          <a:endParaRPr lang="en-US"/>
        </a:p>
      </dgm:t>
    </dgm:pt>
    <dgm:pt modelId="{E4A10BDC-ECC3-48EE-9E6B-591E7EE114FF}">
      <dgm:prSet/>
      <dgm:spPr/>
      <dgm:t>
        <a:bodyPr/>
        <a:lstStyle/>
        <a:p>
          <a:r>
            <a:rPr lang="en-US"/>
            <a:t>Never discuss any information in any forum which could be construed as personal health information (PHI) which is protected by HIPAA.</a:t>
          </a:r>
        </a:p>
      </dgm:t>
    </dgm:pt>
    <dgm:pt modelId="{28A25DED-E1E3-4F7F-B4E8-F9C30F29ED7F}" type="parTrans" cxnId="{05736D2B-7F48-4C12-BF74-8D02E8335468}">
      <dgm:prSet/>
      <dgm:spPr/>
      <dgm:t>
        <a:bodyPr/>
        <a:lstStyle/>
        <a:p>
          <a:endParaRPr lang="en-US"/>
        </a:p>
      </dgm:t>
    </dgm:pt>
    <dgm:pt modelId="{F8D6E422-1BDD-4D1E-ACC0-1DC0CF13A6B8}" type="sibTrans" cxnId="{05736D2B-7F48-4C12-BF74-8D02E8335468}">
      <dgm:prSet/>
      <dgm:spPr/>
      <dgm:t>
        <a:bodyPr/>
        <a:lstStyle/>
        <a:p>
          <a:endParaRPr lang="en-US"/>
        </a:p>
      </dgm:t>
    </dgm:pt>
    <dgm:pt modelId="{9BB5008F-83E3-43CB-B2E0-D2B23EF430D6}" type="pres">
      <dgm:prSet presAssocID="{10549768-958F-4271-879F-C11495C97463}" presName="root" presStyleCnt="0">
        <dgm:presLayoutVars>
          <dgm:dir/>
          <dgm:resizeHandles val="exact"/>
        </dgm:presLayoutVars>
      </dgm:prSet>
      <dgm:spPr/>
    </dgm:pt>
    <dgm:pt modelId="{B47D3DC1-A52A-4CB3-98A0-0A540DE63632}" type="pres">
      <dgm:prSet presAssocID="{5B19F712-588F-43E4-B290-04F073EF83C6}" presName="compNode" presStyleCnt="0"/>
      <dgm:spPr/>
    </dgm:pt>
    <dgm:pt modelId="{E89254E9-FCCE-4830-ABFE-05305FC4D902}" type="pres">
      <dgm:prSet presAssocID="{5B19F712-588F-43E4-B290-04F073EF83C6}" presName="bgRect" presStyleLbl="bgShp" presStyleIdx="0" presStyleCnt="8"/>
      <dgm:spPr/>
    </dgm:pt>
    <dgm:pt modelId="{9DDC4869-251E-4130-BA91-5B48D509A972}" type="pres">
      <dgm:prSet presAssocID="{5B19F712-588F-43E4-B290-04F073EF83C6}" presName="iconRect" presStyleLbl="node1" presStyleIdx="0" presStyleCnt="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nections"/>
        </a:ext>
      </dgm:extLst>
    </dgm:pt>
    <dgm:pt modelId="{DA703909-45B5-468E-8134-77803EE1BD02}" type="pres">
      <dgm:prSet presAssocID="{5B19F712-588F-43E4-B290-04F073EF83C6}" presName="spaceRect" presStyleCnt="0"/>
      <dgm:spPr/>
    </dgm:pt>
    <dgm:pt modelId="{896E276C-992F-45B2-ABA2-B72932C6E281}" type="pres">
      <dgm:prSet presAssocID="{5B19F712-588F-43E4-B290-04F073EF83C6}" presName="parTx" presStyleLbl="revTx" presStyleIdx="0" presStyleCnt="8">
        <dgm:presLayoutVars>
          <dgm:chMax val="0"/>
          <dgm:chPref val="0"/>
        </dgm:presLayoutVars>
      </dgm:prSet>
      <dgm:spPr/>
    </dgm:pt>
    <dgm:pt modelId="{B509D93A-2D72-4432-85DE-08A80A492185}" type="pres">
      <dgm:prSet presAssocID="{C9B76F65-DE82-4911-9DE0-253B3AFDC759}" presName="sibTrans" presStyleCnt="0"/>
      <dgm:spPr/>
    </dgm:pt>
    <dgm:pt modelId="{381272B9-C952-4B89-B3E6-EA8B556C500C}" type="pres">
      <dgm:prSet presAssocID="{1C3B6DEE-A0E1-4CE1-BE24-F1B2D58EB855}" presName="compNode" presStyleCnt="0"/>
      <dgm:spPr/>
    </dgm:pt>
    <dgm:pt modelId="{0219EF15-40CF-48B3-ADA4-D1E059E3585E}" type="pres">
      <dgm:prSet presAssocID="{1C3B6DEE-A0E1-4CE1-BE24-F1B2D58EB855}" presName="bgRect" presStyleLbl="bgShp" presStyleIdx="1" presStyleCnt="8"/>
      <dgm:spPr/>
    </dgm:pt>
    <dgm:pt modelId="{D6726FDA-DAA8-4036-AC25-99EEB2D1FBA5}" type="pres">
      <dgm:prSet presAssocID="{1C3B6DEE-A0E1-4CE1-BE24-F1B2D58EB855}" presName="iconRect" presStyleLbl="node1" presStyleIdx="1" presStyleCnt="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oom In"/>
        </a:ext>
      </dgm:extLst>
    </dgm:pt>
    <dgm:pt modelId="{A4C2819E-EC02-453C-AF5A-BB478F213610}" type="pres">
      <dgm:prSet presAssocID="{1C3B6DEE-A0E1-4CE1-BE24-F1B2D58EB855}" presName="spaceRect" presStyleCnt="0"/>
      <dgm:spPr/>
    </dgm:pt>
    <dgm:pt modelId="{3FEAD52D-B3F2-4E95-9BAA-96EFC468833C}" type="pres">
      <dgm:prSet presAssocID="{1C3B6DEE-A0E1-4CE1-BE24-F1B2D58EB855}" presName="parTx" presStyleLbl="revTx" presStyleIdx="1" presStyleCnt="8">
        <dgm:presLayoutVars>
          <dgm:chMax val="0"/>
          <dgm:chPref val="0"/>
        </dgm:presLayoutVars>
      </dgm:prSet>
      <dgm:spPr/>
    </dgm:pt>
    <dgm:pt modelId="{75EA39D8-F538-48C1-B10D-6829460E0DDB}" type="pres">
      <dgm:prSet presAssocID="{78AA074C-F2A5-4E4E-A0D7-E2FF602EC82B}" presName="sibTrans" presStyleCnt="0"/>
      <dgm:spPr/>
    </dgm:pt>
    <dgm:pt modelId="{74C9B48C-FD01-4245-9E7D-812F7D11A7D1}" type="pres">
      <dgm:prSet presAssocID="{F9976434-BE21-4247-9E0B-745912AE5934}" presName="compNode" presStyleCnt="0"/>
      <dgm:spPr/>
    </dgm:pt>
    <dgm:pt modelId="{691D90A5-AF94-418D-8D46-4B692F9BC85E}" type="pres">
      <dgm:prSet presAssocID="{F9976434-BE21-4247-9E0B-745912AE5934}" presName="bgRect" presStyleLbl="bgShp" presStyleIdx="2" presStyleCnt="8"/>
      <dgm:spPr/>
    </dgm:pt>
    <dgm:pt modelId="{5486819E-A60D-490A-AA58-078EA9F81FB2}" type="pres">
      <dgm:prSet presAssocID="{F9976434-BE21-4247-9E0B-745912AE5934}" presName="iconRect" presStyleLbl="node1" presStyleIdx="2" presStyleCnt="8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hare"/>
        </a:ext>
      </dgm:extLst>
    </dgm:pt>
    <dgm:pt modelId="{5971EBCB-C0BE-4ECB-B30D-12332BD178A9}" type="pres">
      <dgm:prSet presAssocID="{F9976434-BE21-4247-9E0B-745912AE5934}" presName="spaceRect" presStyleCnt="0"/>
      <dgm:spPr/>
    </dgm:pt>
    <dgm:pt modelId="{78C97396-9FBB-4676-ABC5-57AA3B403DC7}" type="pres">
      <dgm:prSet presAssocID="{F9976434-BE21-4247-9E0B-745912AE5934}" presName="parTx" presStyleLbl="revTx" presStyleIdx="2" presStyleCnt="8">
        <dgm:presLayoutVars>
          <dgm:chMax val="0"/>
          <dgm:chPref val="0"/>
        </dgm:presLayoutVars>
      </dgm:prSet>
      <dgm:spPr/>
    </dgm:pt>
    <dgm:pt modelId="{3E0C4567-A9DB-441E-B8BD-1DF44C3378BF}" type="pres">
      <dgm:prSet presAssocID="{4AF63C4B-B575-426E-AF2A-192A52F39AD6}" presName="sibTrans" presStyleCnt="0"/>
      <dgm:spPr/>
    </dgm:pt>
    <dgm:pt modelId="{2306610B-E9CD-4560-9861-9F00E9B6EB7A}" type="pres">
      <dgm:prSet presAssocID="{15520596-C882-4DF9-A147-6FCEA86F0101}" presName="compNode" presStyleCnt="0"/>
      <dgm:spPr/>
    </dgm:pt>
    <dgm:pt modelId="{5FDF6CB2-5B52-4CC0-AD18-7F2A20B770C4}" type="pres">
      <dgm:prSet presAssocID="{15520596-C882-4DF9-A147-6FCEA86F0101}" presName="bgRect" presStyleLbl="bgShp" presStyleIdx="3" presStyleCnt="8"/>
      <dgm:spPr/>
    </dgm:pt>
    <dgm:pt modelId="{D85D2AC5-9406-4A15-A3D6-6157B7AFC835}" type="pres">
      <dgm:prSet presAssocID="{15520596-C882-4DF9-A147-6FCEA86F0101}" presName="iconRect" presStyleLbl="node1" presStyleIdx="3" presStyleCnt="8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sk"/>
        </a:ext>
      </dgm:extLst>
    </dgm:pt>
    <dgm:pt modelId="{EBB631F4-BF07-409F-BB2B-67A36839DC58}" type="pres">
      <dgm:prSet presAssocID="{15520596-C882-4DF9-A147-6FCEA86F0101}" presName="spaceRect" presStyleCnt="0"/>
      <dgm:spPr/>
    </dgm:pt>
    <dgm:pt modelId="{DB006BB0-316A-48CF-BA1F-7B63CF74B939}" type="pres">
      <dgm:prSet presAssocID="{15520596-C882-4DF9-A147-6FCEA86F0101}" presName="parTx" presStyleLbl="revTx" presStyleIdx="3" presStyleCnt="8">
        <dgm:presLayoutVars>
          <dgm:chMax val="0"/>
          <dgm:chPref val="0"/>
        </dgm:presLayoutVars>
      </dgm:prSet>
      <dgm:spPr/>
    </dgm:pt>
    <dgm:pt modelId="{816F51F9-6798-419C-94F0-5FFC946F3AA8}" type="pres">
      <dgm:prSet presAssocID="{A4AFF0DF-A594-4183-A8E8-7BDCD76E5675}" presName="sibTrans" presStyleCnt="0"/>
      <dgm:spPr/>
    </dgm:pt>
    <dgm:pt modelId="{9B8B7CEE-06BD-4DD5-B253-559882B0A786}" type="pres">
      <dgm:prSet presAssocID="{988C3516-8E6A-49C8-A788-1C21839880D3}" presName="compNode" presStyleCnt="0"/>
      <dgm:spPr/>
    </dgm:pt>
    <dgm:pt modelId="{D921B562-49EE-4955-A342-D3ED4C9093E2}" type="pres">
      <dgm:prSet presAssocID="{988C3516-8E6A-49C8-A788-1C21839880D3}" presName="bgRect" presStyleLbl="bgShp" presStyleIdx="4" presStyleCnt="8"/>
      <dgm:spPr/>
    </dgm:pt>
    <dgm:pt modelId="{D82DBB7A-EB92-4DEE-B08B-498C3147F6F3}" type="pres">
      <dgm:prSet presAssocID="{988C3516-8E6A-49C8-A788-1C21839880D3}" presName="iconRect" presStyleLbl="node1" presStyleIdx="4" presStyleCnt="8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ustache Face with Solid Fill"/>
        </a:ext>
      </dgm:extLst>
    </dgm:pt>
    <dgm:pt modelId="{D9B000FE-5852-472A-93BC-5BFF3E2EC1E7}" type="pres">
      <dgm:prSet presAssocID="{988C3516-8E6A-49C8-A788-1C21839880D3}" presName="spaceRect" presStyleCnt="0"/>
      <dgm:spPr/>
    </dgm:pt>
    <dgm:pt modelId="{5BC5D872-5D14-4822-965A-8347FF49E52B}" type="pres">
      <dgm:prSet presAssocID="{988C3516-8E6A-49C8-A788-1C21839880D3}" presName="parTx" presStyleLbl="revTx" presStyleIdx="4" presStyleCnt="8">
        <dgm:presLayoutVars>
          <dgm:chMax val="0"/>
          <dgm:chPref val="0"/>
        </dgm:presLayoutVars>
      </dgm:prSet>
      <dgm:spPr/>
    </dgm:pt>
    <dgm:pt modelId="{550D5A7C-BEEB-4EEB-A733-CCF7A710C5B4}" type="pres">
      <dgm:prSet presAssocID="{9AD85B74-08B8-4642-991B-258740EAC63D}" presName="sibTrans" presStyleCnt="0"/>
      <dgm:spPr/>
    </dgm:pt>
    <dgm:pt modelId="{3E4EC7DF-14C8-4D92-9A94-C8A4F8A07B6F}" type="pres">
      <dgm:prSet presAssocID="{74AAB8D5-7D23-4EA3-A35A-26CDAF338542}" presName="compNode" presStyleCnt="0"/>
      <dgm:spPr/>
    </dgm:pt>
    <dgm:pt modelId="{A2A7E2B8-C9ED-41E2-9B8E-4D21649D51C4}" type="pres">
      <dgm:prSet presAssocID="{74AAB8D5-7D23-4EA3-A35A-26CDAF338542}" presName="bgRect" presStyleLbl="bgShp" presStyleIdx="5" presStyleCnt="8"/>
      <dgm:spPr/>
    </dgm:pt>
    <dgm:pt modelId="{B3D2D6DF-AF1D-4225-A11A-5548B54B55BB}" type="pres">
      <dgm:prSet presAssocID="{74AAB8D5-7D23-4EA3-A35A-26CDAF338542}" presName="iconRect" presStyleLbl="node1" presStyleIdx="5" presStyleCnt="8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ard Room"/>
        </a:ext>
      </dgm:extLst>
    </dgm:pt>
    <dgm:pt modelId="{E63AFED2-EC37-47D5-A0C2-C531F94D14DE}" type="pres">
      <dgm:prSet presAssocID="{74AAB8D5-7D23-4EA3-A35A-26CDAF338542}" presName="spaceRect" presStyleCnt="0"/>
      <dgm:spPr/>
    </dgm:pt>
    <dgm:pt modelId="{6F7BC272-F621-4221-A31B-25CDDCAA3A64}" type="pres">
      <dgm:prSet presAssocID="{74AAB8D5-7D23-4EA3-A35A-26CDAF338542}" presName="parTx" presStyleLbl="revTx" presStyleIdx="5" presStyleCnt="8">
        <dgm:presLayoutVars>
          <dgm:chMax val="0"/>
          <dgm:chPref val="0"/>
        </dgm:presLayoutVars>
      </dgm:prSet>
      <dgm:spPr/>
    </dgm:pt>
    <dgm:pt modelId="{B2C4860B-5E87-411D-BD25-D5E55193573C}" type="pres">
      <dgm:prSet presAssocID="{A7CFEFB8-C113-48B9-9EA8-D737CC4C9BDA}" presName="sibTrans" presStyleCnt="0"/>
      <dgm:spPr/>
    </dgm:pt>
    <dgm:pt modelId="{614E7E12-0D3E-4ECC-A879-C188E2BA9626}" type="pres">
      <dgm:prSet presAssocID="{CD9AC2C4-700C-406A-B013-C5FA3414F4E5}" presName="compNode" presStyleCnt="0"/>
      <dgm:spPr/>
    </dgm:pt>
    <dgm:pt modelId="{1E10D9CC-28DF-416D-96A4-172ABB56E99E}" type="pres">
      <dgm:prSet presAssocID="{CD9AC2C4-700C-406A-B013-C5FA3414F4E5}" presName="bgRect" presStyleLbl="bgShp" presStyleIdx="6" presStyleCnt="8"/>
      <dgm:spPr/>
    </dgm:pt>
    <dgm:pt modelId="{35A669AC-31A5-436F-B72F-C074E66B2396}" type="pres">
      <dgm:prSet presAssocID="{CD9AC2C4-700C-406A-B013-C5FA3414F4E5}" presName="iconRect" presStyleLbl="node1" presStyleIdx="6" presStyleCnt="8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lind"/>
        </a:ext>
      </dgm:extLst>
    </dgm:pt>
    <dgm:pt modelId="{6BF41A81-9028-4BA7-BC7C-758DF219FBC3}" type="pres">
      <dgm:prSet presAssocID="{CD9AC2C4-700C-406A-B013-C5FA3414F4E5}" presName="spaceRect" presStyleCnt="0"/>
      <dgm:spPr/>
    </dgm:pt>
    <dgm:pt modelId="{6087860E-014C-4D71-9E1E-6C029EAD9EB3}" type="pres">
      <dgm:prSet presAssocID="{CD9AC2C4-700C-406A-B013-C5FA3414F4E5}" presName="parTx" presStyleLbl="revTx" presStyleIdx="6" presStyleCnt="8">
        <dgm:presLayoutVars>
          <dgm:chMax val="0"/>
          <dgm:chPref val="0"/>
        </dgm:presLayoutVars>
      </dgm:prSet>
      <dgm:spPr/>
    </dgm:pt>
    <dgm:pt modelId="{21428A67-F883-48C6-9117-4ACDE134B441}" type="pres">
      <dgm:prSet presAssocID="{2E74255F-4A65-4258-BFAD-2914FCB89DD1}" presName="sibTrans" presStyleCnt="0"/>
      <dgm:spPr/>
    </dgm:pt>
    <dgm:pt modelId="{B9F47B9C-97BB-4E41-8142-15E9D10C4EC6}" type="pres">
      <dgm:prSet presAssocID="{E4A10BDC-ECC3-48EE-9E6B-591E7EE114FF}" presName="compNode" presStyleCnt="0"/>
      <dgm:spPr/>
    </dgm:pt>
    <dgm:pt modelId="{FC6EA380-DF0B-4E9A-B41E-08C896AC7540}" type="pres">
      <dgm:prSet presAssocID="{E4A10BDC-ECC3-48EE-9E6B-591E7EE114FF}" presName="bgRect" presStyleLbl="bgShp" presStyleIdx="7" presStyleCnt="8"/>
      <dgm:spPr/>
    </dgm:pt>
    <dgm:pt modelId="{BC4747F8-682B-4BE4-98D0-7B9EA2B60276}" type="pres">
      <dgm:prSet presAssocID="{E4A10BDC-ECC3-48EE-9E6B-591E7EE114FF}" presName="iconRect" presStyleLbl="node1" presStyleIdx="7" presStyleCnt="8"/>
      <dgm:spPr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4D2C3B88-BB33-478B-9616-77EA129EF98B}" type="pres">
      <dgm:prSet presAssocID="{E4A10BDC-ECC3-48EE-9E6B-591E7EE114FF}" presName="spaceRect" presStyleCnt="0"/>
      <dgm:spPr/>
    </dgm:pt>
    <dgm:pt modelId="{B0E6E5F5-CD2C-4C1A-ABF6-82B50D768F2E}" type="pres">
      <dgm:prSet presAssocID="{E4A10BDC-ECC3-48EE-9E6B-591E7EE114FF}" presName="parTx" presStyleLbl="revTx" presStyleIdx="7" presStyleCnt="8">
        <dgm:presLayoutVars>
          <dgm:chMax val="0"/>
          <dgm:chPref val="0"/>
        </dgm:presLayoutVars>
      </dgm:prSet>
      <dgm:spPr/>
    </dgm:pt>
  </dgm:ptLst>
  <dgm:cxnLst>
    <dgm:cxn modelId="{EBEA5218-B57B-4901-A16E-D3106DB115F2}" srcId="{10549768-958F-4271-879F-C11495C97463}" destId="{15520596-C882-4DF9-A147-6FCEA86F0101}" srcOrd="3" destOrd="0" parTransId="{95BFD800-9B91-432B-827F-5D6A18E790A3}" sibTransId="{A4AFF0DF-A594-4183-A8E8-7BDCD76E5675}"/>
    <dgm:cxn modelId="{05736D2B-7F48-4C12-BF74-8D02E8335468}" srcId="{10549768-958F-4271-879F-C11495C97463}" destId="{E4A10BDC-ECC3-48EE-9E6B-591E7EE114FF}" srcOrd="7" destOrd="0" parTransId="{28A25DED-E1E3-4F7F-B4E8-F9C30F29ED7F}" sibTransId="{F8D6E422-1BDD-4D1E-ACC0-1DC0CF13A6B8}"/>
    <dgm:cxn modelId="{3133C931-8299-4E2E-99DF-BF73840D38A3}" type="presOf" srcId="{988C3516-8E6A-49C8-A788-1C21839880D3}" destId="{5BC5D872-5D14-4822-965A-8347FF49E52B}" srcOrd="0" destOrd="0" presId="urn:microsoft.com/office/officeart/2018/2/layout/IconVerticalSolidList"/>
    <dgm:cxn modelId="{524BA338-18BE-4575-B7E5-68261FFA2933}" srcId="{10549768-958F-4271-879F-C11495C97463}" destId="{CD9AC2C4-700C-406A-B013-C5FA3414F4E5}" srcOrd="6" destOrd="0" parTransId="{8CCBF3BD-B711-4FF5-BEFC-0C9BC7CC8918}" sibTransId="{2E74255F-4A65-4258-BFAD-2914FCB89DD1}"/>
    <dgm:cxn modelId="{2603DA6A-ECA1-48EC-8A8E-304053B871E1}" type="presOf" srcId="{1C3B6DEE-A0E1-4CE1-BE24-F1B2D58EB855}" destId="{3FEAD52D-B3F2-4E95-9BAA-96EFC468833C}" srcOrd="0" destOrd="0" presId="urn:microsoft.com/office/officeart/2018/2/layout/IconVerticalSolidList"/>
    <dgm:cxn modelId="{8942EB6C-3C13-41E4-9DA6-EACE1EF98A36}" type="presOf" srcId="{15520596-C882-4DF9-A147-6FCEA86F0101}" destId="{DB006BB0-316A-48CF-BA1F-7B63CF74B939}" srcOrd="0" destOrd="0" presId="urn:microsoft.com/office/officeart/2018/2/layout/IconVerticalSolidList"/>
    <dgm:cxn modelId="{456EF06E-4A90-4361-B0FB-C142FCE61B4D}" srcId="{10549768-958F-4271-879F-C11495C97463}" destId="{74AAB8D5-7D23-4EA3-A35A-26CDAF338542}" srcOrd="5" destOrd="0" parTransId="{627B3D20-C922-40E8-AE3D-19D58F794F44}" sibTransId="{A7CFEFB8-C113-48B9-9EA8-D737CC4C9BDA}"/>
    <dgm:cxn modelId="{6E28276F-AC47-49CC-8BBB-9AE5F4CC3F73}" type="presOf" srcId="{10549768-958F-4271-879F-C11495C97463}" destId="{9BB5008F-83E3-43CB-B2E0-D2B23EF430D6}" srcOrd="0" destOrd="0" presId="urn:microsoft.com/office/officeart/2018/2/layout/IconVerticalSolidList"/>
    <dgm:cxn modelId="{83858F71-391B-483E-A1CE-0950B6D5EBF0}" type="presOf" srcId="{5B19F712-588F-43E4-B290-04F073EF83C6}" destId="{896E276C-992F-45B2-ABA2-B72932C6E281}" srcOrd="0" destOrd="0" presId="urn:microsoft.com/office/officeart/2018/2/layout/IconVerticalSolidList"/>
    <dgm:cxn modelId="{E8D0C194-3394-41D9-A3AE-301435CE610F}" type="presOf" srcId="{F9976434-BE21-4247-9E0B-745912AE5934}" destId="{78C97396-9FBB-4676-ABC5-57AA3B403DC7}" srcOrd="0" destOrd="0" presId="urn:microsoft.com/office/officeart/2018/2/layout/IconVerticalSolidList"/>
    <dgm:cxn modelId="{C8DB3E9E-4440-4143-A94D-06E544D323E7}" srcId="{10549768-958F-4271-879F-C11495C97463}" destId="{1C3B6DEE-A0E1-4CE1-BE24-F1B2D58EB855}" srcOrd="1" destOrd="0" parTransId="{A55B1B78-2528-444F-BAEF-1870FAC80388}" sibTransId="{78AA074C-F2A5-4E4E-A0D7-E2FF602EC82B}"/>
    <dgm:cxn modelId="{ECD7D1BA-7B29-4D12-A606-893A6FB8ED14}" srcId="{10549768-958F-4271-879F-C11495C97463}" destId="{988C3516-8E6A-49C8-A788-1C21839880D3}" srcOrd="4" destOrd="0" parTransId="{DBFF5FF2-9CFB-4213-8A6A-72EB3E402225}" sibTransId="{9AD85B74-08B8-4642-991B-258740EAC63D}"/>
    <dgm:cxn modelId="{9E1D91C5-400E-470B-8991-370A5031B1EB}" srcId="{10549768-958F-4271-879F-C11495C97463}" destId="{5B19F712-588F-43E4-B290-04F073EF83C6}" srcOrd="0" destOrd="0" parTransId="{7169C3F3-CCE1-4B02-A773-4098FA7DFDE8}" sibTransId="{C9B76F65-DE82-4911-9DE0-253B3AFDC759}"/>
    <dgm:cxn modelId="{3676CCCD-6471-49E7-A41A-1C1D208E741E}" type="presOf" srcId="{74AAB8D5-7D23-4EA3-A35A-26CDAF338542}" destId="{6F7BC272-F621-4221-A31B-25CDDCAA3A64}" srcOrd="0" destOrd="0" presId="urn:microsoft.com/office/officeart/2018/2/layout/IconVerticalSolidList"/>
    <dgm:cxn modelId="{07508BD2-9312-4923-909E-5E12D65F2DC6}" type="presOf" srcId="{CD9AC2C4-700C-406A-B013-C5FA3414F4E5}" destId="{6087860E-014C-4D71-9E1E-6C029EAD9EB3}" srcOrd="0" destOrd="0" presId="urn:microsoft.com/office/officeart/2018/2/layout/IconVerticalSolidList"/>
    <dgm:cxn modelId="{49E45DF5-088D-4F05-BCD1-DE249EF01296}" type="presOf" srcId="{E4A10BDC-ECC3-48EE-9E6B-591E7EE114FF}" destId="{B0E6E5F5-CD2C-4C1A-ABF6-82B50D768F2E}" srcOrd="0" destOrd="0" presId="urn:microsoft.com/office/officeart/2018/2/layout/IconVerticalSolidList"/>
    <dgm:cxn modelId="{D3EC52FF-7FE2-4524-B945-06AAD0FAFDAD}" srcId="{10549768-958F-4271-879F-C11495C97463}" destId="{F9976434-BE21-4247-9E0B-745912AE5934}" srcOrd="2" destOrd="0" parTransId="{7F77AF2A-0750-4E39-A7AF-F0344E66010C}" sibTransId="{4AF63C4B-B575-426E-AF2A-192A52F39AD6}"/>
    <dgm:cxn modelId="{AC2AC54A-6354-4B6F-B1E2-F68D513935AF}" type="presParOf" srcId="{9BB5008F-83E3-43CB-B2E0-D2B23EF430D6}" destId="{B47D3DC1-A52A-4CB3-98A0-0A540DE63632}" srcOrd="0" destOrd="0" presId="urn:microsoft.com/office/officeart/2018/2/layout/IconVerticalSolidList"/>
    <dgm:cxn modelId="{B2F44CDD-2D3A-4414-9710-5EE43F2DCEB9}" type="presParOf" srcId="{B47D3DC1-A52A-4CB3-98A0-0A540DE63632}" destId="{E89254E9-FCCE-4830-ABFE-05305FC4D902}" srcOrd="0" destOrd="0" presId="urn:microsoft.com/office/officeart/2018/2/layout/IconVerticalSolidList"/>
    <dgm:cxn modelId="{25DBEE39-7E5D-407E-AD38-B540D55D64AC}" type="presParOf" srcId="{B47D3DC1-A52A-4CB3-98A0-0A540DE63632}" destId="{9DDC4869-251E-4130-BA91-5B48D509A972}" srcOrd="1" destOrd="0" presId="urn:microsoft.com/office/officeart/2018/2/layout/IconVerticalSolidList"/>
    <dgm:cxn modelId="{1FB7D454-4E13-4F4A-BE57-2FA61B330A7F}" type="presParOf" srcId="{B47D3DC1-A52A-4CB3-98A0-0A540DE63632}" destId="{DA703909-45B5-468E-8134-77803EE1BD02}" srcOrd="2" destOrd="0" presId="urn:microsoft.com/office/officeart/2018/2/layout/IconVerticalSolidList"/>
    <dgm:cxn modelId="{D8E24D8E-7AA8-4F0D-A3F9-169E296D64F5}" type="presParOf" srcId="{B47D3DC1-A52A-4CB3-98A0-0A540DE63632}" destId="{896E276C-992F-45B2-ABA2-B72932C6E281}" srcOrd="3" destOrd="0" presId="urn:microsoft.com/office/officeart/2018/2/layout/IconVerticalSolidList"/>
    <dgm:cxn modelId="{A502F2F6-B4A3-4543-B320-C4FE09C8B378}" type="presParOf" srcId="{9BB5008F-83E3-43CB-B2E0-D2B23EF430D6}" destId="{B509D93A-2D72-4432-85DE-08A80A492185}" srcOrd="1" destOrd="0" presId="urn:microsoft.com/office/officeart/2018/2/layout/IconVerticalSolidList"/>
    <dgm:cxn modelId="{AB9A6ADA-5944-4E67-9A6D-72C2D02C5ECF}" type="presParOf" srcId="{9BB5008F-83E3-43CB-B2E0-D2B23EF430D6}" destId="{381272B9-C952-4B89-B3E6-EA8B556C500C}" srcOrd="2" destOrd="0" presId="urn:microsoft.com/office/officeart/2018/2/layout/IconVerticalSolidList"/>
    <dgm:cxn modelId="{B949A70F-4E70-4116-8E7A-6DD5859FBEF4}" type="presParOf" srcId="{381272B9-C952-4B89-B3E6-EA8B556C500C}" destId="{0219EF15-40CF-48B3-ADA4-D1E059E3585E}" srcOrd="0" destOrd="0" presId="urn:microsoft.com/office/officeart/2018/2/layout/IconVerticalSolidList"/>
    <dgm:cxn modelId="{F99C58AE-9FC7-4A5E-94BB-502B3EEBFB3D}" type="presParOf" srcId="{381272B9-C952-4B89-B3E6-EA8B556C500C}" destId="{D6726FDA-DAA8-4036-AC25-99EEB2D1FBA5}" srcOrd="1" destOrd="0" presId="urn:microsoft.com/office/officeart/2018/2/layout/IconVerticalSolidList"/>
    <dgm:cxn modelId="{CA7505A0-EC37-42DE-8750-C0FCA4B390AA}" type="presParOf" srcId="{381272B9-C952-4B89-B3E6-EA8B556C500C}" destId="{A4C2819E-EC02-453C-AF5A-BB478F213610}" srcOrd="2" destOrd="0" presId="urn:microsoft.com/office/officeart/2018/2/layout/IconVerticalSolidList"/>
    <dgm:cxn modelId="{BF65D3E7-0E9B-4A7E-9C62-3EEBC3D7564F}" type="presParOf" srcId="{381272B9-C952-4B89-B3E6-EA8B556C500C}" destId="{3FEAD52D-B3F2-4E95-9BAA-96EFC468833C}" srcOrd="3" destOrd="0" presId="urn:microsoft.com/office/officeart/2018/2/layout/IconVerticalSolidList"/>
    <dgm:cxn modelId="{AD1492F3-2CF2-4AD7-A019-7CC97DF0AD11}" type="presParOf" srcId="{9BB5008F-83E3-43CB-B2E0-D2B23EF430D6}" destId="{75EA39D8-F538-48C1-B10D-6829460E0DDB}" srcOrd="3" destOrd="0" presId="urn:microsoft.com/office/officeart/2018/2/layout/IconVerticalSolidList"/>
    <dgm:cxn modelId="{07DAD867-3D4D-4461-9FD3-BD533B06243A}" type="presParOf" srcId="{9BB5008F-83E3-43CB-B2E0-D2B23EF430D6}" destId="{74C9B48C-FD01-4245-9E7D-812F7D11A7D1}" srcOrd="4" destOrd="0" presId="urn:microsoft.com/office/officeart/2018/2/layout/IconVerticalSolidList"/>
    <dgm:cxn modelId="{0FA3DE62-E13D-4318-8323-1E5E2EF9BFA0}" type="presParOf" srcId="{74C9B48C-FD01-4245-9E7D-812F7D11A7D1}" destId="{691D90A5-AF94-418D-8D46-4B692F9BC85E}" srcOrd="0" destOrd="0" presId="urn:microsoft.com/office/officeart/2018/2/layout/IconVerticalSolidList"/>
    <dgm:cxn modelId="{8D4640DF-D247-4CAA-BC3D-55BBB9A05E56}" type="presParOf" srcId="{74C9B48C-FD01-4245-9E7D-812F7D11A7D1}" destId="{5486819E-A60D-490A-AA58-078EA9F81FB2}" srcOrd="1" destOrd="0" presId="urn:microsoft.com/office/officeart/2018/2/layout/IconVerticalSolidList"/>
    <dgm:cxn modelId="{BABD1268-9566-4FE4-AB4C-57CA7097253A}" type="presParOf" srcId="{74C9B48C-FD01-4245-9E7D-812F7D11A7D1}" destId="{5971EBCB-C0BE-4ECB-B30D-12332BD178A9}" srcOrd="2" destOrd="0" presId="urn:microsoft.com/office/officeart/2018/2/layout/IconVerticalSolidList"/>
    <dgm:cxn modelId="{B23393DB-EF6C-4A37-84C9-6B572BCA6968}" type="presParOf" srcId="{74C9B48C-FD01-4245-9E7D-812F7D11A7D1}" destId="{78C97396-9FBB-4676-ABC5-57AA3B403DC7}" srcOrd="3" destOrd="0" presId="urn:microsoft.com/office/officeart/2018/2/layout/IconVerticalSolidList"/>
    <dgm:cxn modelId="{086DE48C-0618-45CB-89DE-AF449507DF77}" type="presParOf" srcId="{9BB5008F-83E3-43CB-B2E0-D2B23EF430D6}" destId="{3E0C4567-A9DB-441E-B8BD-1DF44C3378BF}" srcOrd="5" destOrd="0" presId="urn:microsoft.com/office/officeart/2018/2/layout/IconVerticalSolidList"/>
    <dgm:cxn modelId="{378F6A6D-DBA1-46F6-817E-5EEE404E36FC}" type="presParOf" srcId="{9BB5008F-83E3-43CB-B2E0-D2B23EF430D6}" destId="{2306610B-E9CD-4560-9861-9F00E9B6EB7A}" srcOrd="6" destOrd="0" presId="urn:microsoft.com/office/officeart/2018/2/layout/IconVerticalSolidList"/>
    <dgm:cxn modelId="{13E28A11-1AEE-40F4-9BB4-8A9DD13E8000}" type="presParOf" srcId="{2306610B-E9CD-4560-9861-9F00E9B6EB7A}" destId="{5FDF6CB2-5B52-4CC0-AD18-7F2A20B770C4}" srcOrd="0" destOrd="0" presId="urn:microsoft.com/office/officeart/2018/2/layout/IconVerticalSolidList"/>
    <dgm:cxn modelId="{03B7F788-2306-47BF-950F-68A96A7BD5FE}" type="presParOf" srcId="{2306610B-E9CD-4560-9861-9F00E9B6EB7A}" destId="{D85D2AC5-9406-4A15-A3D6-6157B7AFC835}" srcOrd="1" destOrd="0" presId="urn:microsoft.com/office/officeart/2018/2/layout/IconVerticalSolidList"/>
    <dgm:cxn modelId="{00BF8A04-F68F-40BF-A579-5C5274ABC606}" type="presParOf" srcId="{2306610B-E9CD-4560-9861-9F00E9B6EB7A}" destId="{EBB631F4-BF07-409F-BB2B-67A36839DC58}" srcOrd="2" destOrd="0" presId="urn:microsoft.com/office/officeart/2018/2/layout/IconVerticalSolidList"/>
    <dgm:cxn modelId="{795A9749-A191-4487-8488-A07A30E7A33B}" type="presParOf" srcId="{2306610B-E9CD-4560-9861-9F00E9B6EB7A}" destId="{DB006BB0-316A-48CF-BA1F-7B63CF74B939}" srcOrd="3" destOrd="0" presId="urn:microsoft.com/office/officeart/2018/2/layout/IconVerticalSolidList"/>
    <dgm:cxn modelId="{7D490A08-26B3-413A-BE91-634E3DCF3E23}" type="presParOf" srcId="{9BB5008F-83E3-43CB-B2E0-D2B23EF430D6}" destId="{816F51F9-6798-419C-94F0-5FFC946F3AA8}" srcOrd="7" destOrd="0" presId="urn:microsoft.com/office/officeart/2018/2/layout/IconVerticalSolidList"/>
    <dgm:cxn modelId="{ECCBA525-1622-4300-93A0-E1E3FCB1373D}" type="presParOf" srcId="{9BB5008F-83E3-43CB-B2E0-D2B23EF430D6}" destId="{9B8B7CEE-06BD-4DD5-B253-559882B0A786}" srcOrd="8" destOrd="0" presId="urn:microsoft.com/office/officeart/2018/2/layout/IconVerticalSolidList"/>
    <dgm:cxn modelId="{4057F8DD-A6D1-45D6-B010-FAA00ED47DE6}" type="presParOf" srcId="{9B8B7CEE-06BD-4DD5-B253-559882B0A786}" destId="{D921B562-49EE-4955-A342-D3ED4C9093E2}" srcOrd="0" destOrd="0" presId="urn:microsoft.com/office/officeart/2018/2/layout/IconVerticalSolidList"/>
    <dgm:cxn modelId="{4315064A-3BA5-4ED3-BE64-51E1AD4BE4A2}" type="presParOf" srcId="{9B8B7CEE-06BD-4DD5-B253-559882B0A786}" destId="{D82DBB7A-EB92-4DEE-B08B-498C3147F6F3}" srcOrd="1" destOrd="0" presId="urn:microsoft.com/office/officeart/2018/2/layout/IconVerticalSolidList"/>
    <dgm:cxn modelId="{D0719A20-AAF0-4500-A279-28C1CCDDAB6D}" type="presParOf" srcId="{9B8B7CEE-06BD-4DD5-B253-559882B0A786}" destId="{D9B000FE-5852-472A-93BC-5BFF3E2EC1E7}" srcOrd="2" destOrd="0" presId="urn:microsoft.com/office/officeart/2018/2/layout/IconVerticalSolidList"/>
    <dgm:cxn modelId="{295A1E54-8807-4E39-B0F2-346260BB0F02}" type="presParOf" srcId="{9B8B7CEE-06BD-4DD5-B253-559882B0A786}" destId="{5BC5D872-5D14-4822-965A-8347FF49E52B}" srcOrd="3" destOrd="0" presId="urn:microsoft.com/office/officeart/2018/2/layout/IconVerticalSolidList"/>
    <dgm:cxn modelId="{D3BDD385-12A1-4A8F-A8BB-FBCC79C337E1}" type="presParOf" srcId="{9BB5008F-83E3-43CB-B2E0-D2B23EF430D6}" destId="{550D5A7C-BEEB-4EEB-A733-CCF7A710C5B4}" srcOrd="9" destOrd="0" presId="urn:microsoft.com/office/officeart/2018/2/layout/IconVerticalSolidList"/>
    <dgm:cxn modelId="{A818EBDE-40FB-4BFA-A4BC-4C33794A1B57}" type="presParOf" srcId="{9BB5008F-83E3-43CB-B2E0-D2B23EF430D6}" destId="{3E4EC7DF-14C8-4D92-9A94-C8A4F8A07B6F}" srcOrd="10" destOrd="0" presId="urn:microsoft.com/office/officeart/2018/2/layout/IconVerticalSolidList"/>
    <dgm:cxn modelId="{92D22A1D-6CC7-4D6A-ADC6-1FE49F243243}" type="presParOf" srcId="{3E4EC7DF-14C8-4D92-9A94-C8A4F8A07B6F}" destId="{A2A7E2B8-C9ED-41E2-9B8E-4D21649D51C4}" srcOrd="0" destOrd="0" presId="urn:microsoft.com/office/officeart/2018/2/layout/IconVerticalSolidList"/>
    <dgm:cxn modelId="{030784EB-6A2F-443A-897C-CA37F8D57091}" type="presParOf" srcId="{3E4EC7DF-14C8-4D92-9A94-C8A4F8A07B6F}" destId="{B3D2D6DF-AF1D-4225-A11A-5548B54B55BB}" srcOrd="1" destOrd="0" presId="urn:microsoft.com/office/officeart/2018/2/layout/IconVerticalSolidList"/>
    <dgm:cxn modelId="{D011B364-606C-4848-A7CE-EED4C2C2952C}" type="presParOf" srcId="{3E4EC7DF-14C8-4D92-9A94-C8A4F8A07B6F}" destId="{E63AFED2-EC37-47D5-A0C2-C531F94D14DE}" srcOrd="2" destOrd="0" presId="urn:microsoft.com/office/officeart/2018/2/layout/IconVerticalSolidList"/>
    <dgm:cxn modelId="{8B6CD48E-9CE8-4E48-9172-F761D0571023}" type="presParOf" srcId="{3E4EC7DF-14C8-4D92-9A94-C8A4F8A07B6F}" destId="{6F7BC272-F621-4221-A31B-25CDDCAA3A64}" srcOrd="3" destOrd="0" presId="urn:microsoft.com/office/officeart/2018/2/layout/IconVerticalSolidList"/>
    <dgm:cxn modelId="{14045144-208A-4AAC-80F6-8ABFD8BDF027}" type="presParOf" srcId="{9BB5008F-83E3-43CB-B2E0-D2B23EF430D6}" destId="{B2C4860B-5E87-411D-BD25-D5E55193573C}" srcOrd="11" destOrd="0" presId="urn:microsoft.com/office/officeart/2018/2/layout/IconVerticalSolidList"/>
    <dgm:cxn modelId="{9D7DA959-1BAA-463F-BACC-00F4A1B0B3B0}" type="presParOf" srcId="{9BB5008F-83E3-43CB-B2E0-D2B23EF430D6}" destId="{614E7E12-0D3E-4ECC-A879-C188E2BA9626}" srcOrd="12" destOrd="0" presId="urn:microsoft.com/office/officeart/2018/2/layout/IconVerticalSolidList"/>
    <dgm:cxn modelId="{AB815B62-1BBE-4E70-8D07-E9FA744F49F7}" type="presParOf" srcId="{614E7E12-0D3E-4ECC-A879-C188E2BA9626}" destId="{1E10D9CC-28DF-416D-96A4-172ABB56E99E}" srcOrd="0" destOrd="0" presId="urn:microsoft.com/office/officeart/2018/2/layout/IconVerticalSolidList"/>
    <dgm:cxn modelId="{ABF727EA-4DFA-413E-B5A0-6F6C7AF78FB7}" type="presParOf" srcId="{614E7E12-0D3E-4ECC-A879-C188E2BA9626}" destId="{35A669AC-31A5-436F-B72F-C074E66B2396}" srcOrd="1" destOrd="0" presId="urn:microsoft.com/office/officeart/2018/2/layout/IconVerticalSolidList"/>
    <dgm:cxn modelId="{D21BBD04-49D3-4B5A-B7D6-296053F6658B}" type="presParOf" srcId="{614E7E12-0D3E-4ECC-A879-C188E2BA9626}" destId="{6BF41A81-9028-4BA7-BC7C-758DF219FBC3}" srcOrd="2" destOrd="0" presId="urn:microsoft.com/office/officeart/2018/2/layout/IconVerticalSolidList"/>
    <dgm:cxn modelId="{7184B2AA-590A-42C8-9E16-E9309A0DA8F1}" type="presParOf" srcId="{614E7E12-0D3E-4ECC-A879-C188E2BA9626}" destId="{6087860E-014C-4D71-9E1E-6C029EAD9EB3}" srcOrd="3" destOrd="0" presId="urn:microsoft.com/office/officeart/2018/2/layout/IconVerticalSolidList"/>
    <dgm:cxn modelId="{7B20EE5A-38E5-45E1-95C8-A47B25A404E4}" type="presParOf" srcId="{9BB5008F-83E3-43CB-B2E0-D2B23EF430D6}" destId="{21428A67-F883-48C6-9117-4ACDE134B441}" srcOrd="13" destOrd="0" presId="urn:microsoft.com/office/officeart/2018/2/layout/IconVerticalSolidList"/>
    <dgm:cxn modelId="{6AFD43E3-7C77-4A60-9365-76030552FA20}" type="presParOf" srcId="{9BB5008F-83E3-43CB-B2E0-D2B23EF430D6}" destId="{B9F47B9C-97BB-4E41-8142-15E9D10C4EC6}" srcOrd="14" destOrd="0" presId="urn:microsoft.com/office/officeart/2018/2/layout/IconVerticalSolidList"/>
    <dgm:cxn modelId="{5ED8E528-C8FB-4F8C-82C2-36A25279BC4A}" type="presParOf" srcId="{B9F47B9C-97BB-4E41-8142-15E9D10C4EC6}" destId="{FC6EA380-DF0B-4E9A-B41E-08C896AC7540}" srcOrd="0" destOrd="0" presId="urn:microsoft.com/office/officeart/2018/2/layout/IconVerticalSolidList"/>
    <dgm:cxn modelId="{CA285754-98E0-4301-A867-16F73E112B23}" type="presParOf" srcId="{B9F47B9C-97BB-4E41-8142-15E9D10C4EC6}" destId="{BC4747F8-682B-4BE4-98D0-7B9EA2B60276}" srcOrd="1" destOrd="0" presId="urn:microsoft.com/office/officeart/2018/2/layout/IconVerticalSolidList"/>
    <dgm:cxn modelId="{248E46F2-1E1D-4A85-9EF5-290E22628B7C}" type="presParOf" srcId="{B9F47B9C-97BB-4E41-8142-15E9D10C4EC6}" destId="{4D2C3B88-BB33-478B-9616-77EA129EF98B}" srcOrd="2" destOrd="0" presId="urn:microsoft.com/office/officeart/2018/2/layout/IconVerticalSolidList"/>
    <dgm:cxn modelId="{9FF6AFE5-475C-422A-9012-B2B736853BEE}" type="presParOf" srcId="{B9F47B9C-97BB-4E41-8142-15E9D10C4EC6}" destId="{B0E6E5F5-CD2C-4C1A-ABF6-82B50D768F2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D4B0F93-2B8D-4133-88E0-029FA7E056E2}" type="doc">
      <dgm:prSet loTypeId="urn:microsoft.com/office/officeart/2005/8/layout/default" loCatId="list" qsTypeId="urn:microsoft.com/office/officeart/2005/8/quickstyle/simple4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2D9E568A-E932-47F3-824C-F9AEEA696994}">
      <dgm:prSet/>
      <dgm:spPr/>
      <dgm:t>
        <a:bodyPr/>
        <a:lstStyle/>
        <a:p>
          <a:r>
            <a:rPr lang="en-US"/>
            <a:t>Remain respectful to the hospital mission and strive to preserve the hospital’s professional reputation.</a:t>
          </a:r>
        </a:p>
      </dgm:t>
    </dgm:pt>
    <dgm:pt modelId="{57FFE328-0FB0-4D65-8F08-B8EFE1944052}" type="parTrans" cxnId="{6425E8F5-EB58-480C-9804-34C142502410}">
      <dgm:prSet/>
      <dgm:spPr/>
      <dgm:t>
        <a:bodyPr/>
        <a:lstStyle/>
        <a:p>
          <a:endParaRPr lang="en-US"/>
        </a:p>
      </dgm:t>
    </dgm:pt>
    <dgm:pt modelId="{33D2B9E8-EDE0-4482-84C2-F7D2A6112282}" type="sibTrans" cxnId="{6425E8F5-EB58-480C-9804-34C142502410}">
      <dgm:prSet/>
      <dgm:spPr/>
      <dgm:t>
        <a:bodyPr/>
        <a:lstStyle/>
        <a:p>
          <a:endParaRPr lang="en-US"/>
        </a:p>
      </dgm:t>
    </dgm:pt>
    <dgm:pt modelId="{1285CC61-DA9D-4618-AB40-7BBA2CA6E9AB}">
      <dgm:prSet/>
      <dgm:spPr/>
      <dgm:t>
        <a:bodyPr/>
        <a:lstStyle/>
        <a:p>
          <a:r>
            <a:rPr lang="en-US"/>
            <a:t>Hospital considers its workforce it biggest public relation and marketing asset in the community.</a:t>
          </a:r>
        </a:p>
      </dgm:t>
    </dgm:pt>
    <dgm:pt modelId="{565B51A6-3C3B-4AA2-A0F4-3B1B4A338264}" type="parTrans" cxnId="{A4B0492E-01AF-4C96-811C-5293AAE6BE1C}">
      <dgm:prSet/>
      <dgm:spPr/>
      <dgm:t>
        <a:bodyPr/>
        <a:lstStyle/>
        <a:p>
          <a:endParaRPr lang="en-US"/>
        </a:p>
      </dgm:t>
    </dgm:pt>
    <dgm:pt modelId="{F63C9D70-2B40-4F63-9626-FB5FBAB36BEA}" type="sibTrans" cxnId="{A4B0492E-01AF-4C96-811C-5293AAE6BE1C}">
      <dgm:prSet/>
      <dgm:spPr/>
      <dgm:t>
        <a:bodyPr/>
        <a:lstStyle/>
        <a:p>
          <a:endParaRPr lang="en-US"/>
        </a:p>
      </dgm:t>
    </dgm:pt>
    <dgm:pt modelId="{2A5B84DB-9D4C-437B-8B95-32D66F346D7C}">
      <dgm:prSet/>
      <dgm:spPr/>
      <dgm:t>
        <a:bodyPr/>
        <a:lstStyle/>
        <a:p>
          <a:r>
            <a:rPr lang="en-US"/>
            <a:t>It is a violation of this policy to denigrate the quality of services at the hospital in any social networking forum.</a:t>
          </a:r>
        </a:p>
      </dgm:t>
    </dgm:pt>
    <dgm:pt modelId="{AD5BA775-492C-43C2-B38C-A32575817BF7}" type="parTrans" cxnId="{7F5B1F56-42E2-4E3A-A422-4976E15F7500}">
      <dgm:prSet/>
      <dgm:spPr/>
      <dgm:t>
        <a:bodyPr/>
        <a:lstStyle/>
        <a:p>
          <a:endParaRPr lang="en-US"/>
        </a:p>
      </dgm:t>
    </dgm:pt>
    <dgm:pt modelId="{DFA82A90-0FCC-440B-8534-1FE4D0190D29}" type="sibTrans" cxnId="{7F5B1F56-42E2-4E3A-A422-4976E15F7500}">
      <dgm:prSet/>
      <dgm:spPr/>
      <dgm:t>
        <a:bodyPr/>
        <a:lstStyle/>
        <a:p>
          <a:endParaRPr lang="en-US"/>
        </a:p>
      </dgm:t>
    </dgm:pt>
    <dgm:pt modelId="{4DCD38A2-FA8C-4DA3-911A-EFF5F42A99F2}">
      <dgm:prSet/>
      <dgm:spPr/>
      <dgm:t>
        <a:bodyPr/>
        <a:lstStyle/>
        <a:p>
          <a:r>
            <a:rPr lang="en-US"/>
            <a:t>The hospital strives to maintain a healthy, safe and production work environment which is free from discrimination or harassment based on race, color, religion, gender, national origin, disability, age, or other factors. </a:t>
          </a:r>
        </a:p>
      </dgm:t>
    </dgm:pt>
    <dgm:pt modelId="{9B14198D-DAB8-4916-B192-606EB921AD05}" type="parTrans" cxnId="{331D2860-CAE2-4394-A5A0-0FF351CD638B}">
      <dgm:prSet/>
      <dgm:spPr/>
      <dgm:t>
        <a:bodyPr/>
        <a:lstStyle/>
        <a:p>
          <a:endParaRPr lang="en-US"/>
        </a:p>
      </dgm:t>
    </dgm:pt>
    <dgm:pt modelId="{CBE71BAD-7846-4508-A479-F626752EBD95}" type="sibTrans" cxnId="{331D2860-CAE2-4394-A5A0-0FF351CD638B}">
      <dgm:prSet/>
      <dgm:spPr/>
      <dgm:t>
        <a:bodyPr/>
        <a:lstStyle/>
        <a:p>
          <a:endParaRPr lang="en-US"/>
        </a:p>
      </dgm:t>
    </dgm:pt>
    <dgm:pt modelId="{6C3AF149-26FB-4155-9AF3-872E797FCE44}">
      <dgm:prSet/>
      <dgm:spPr/>
      <dgm:t>
        <a:bodyPr/>
        <a:lstStyle/>
        <a:p>
          <a:r>
            <a:rPr lang="en-US"/>
            <a:t>Do not post anything obscene, vulgar, defamatory, threatening, discriminatory, harassing, abusive, hateful, or embarrassing to a peer through social networking forums.</a:t>
          </a:r>
        </a:p>
      </dgm:t>
    </dgm:pt>
    <dgm:pt modelId="{DF5D6AB4-83D3-4091-BBD6-31DD80B15924}" type="parTrans" cxnId="{9DC96F82-B8C8-4F0C-8413-34E1789EA377}">
      <dgm:prSet/>
      <dgm:spPr/>
      <dgm:t>
        <a:bodyPr/>
        <a:lstStyle/>
        <a:p>
          <a:endParaRPr lang="en-US"/>
        </a:p>
      </dgm:t>
    </dgm:pt>
    <dgm:pt modelId="{C54EA6E8-2C6D-4904-9BB3-693E4A3A2477}" type="sibTrans" cxnId="{9DC96F82-B8C8-4F0C-8413-34E1789EA377}">
      <dgm:prSet/>
      <dgm:spPr/>
      <dgm:t>
        <a:bodyPr/>
        <a:lstStyle/>
        <a:p>
          <a:endParaRPr lang="en-US"/>
        </a:p>
      </dgm:t>
    </dgm:pt>
    <dgm:pt modelId="{5C9DA7DB-BDBE-4A3B-8C80-390F87067FFE}" type="pres">
      <dgm:prSet presAssocID="{6D4B0F93-2B8D-4133-88E0-029FA7E056E2}" presName="diagram" presStyleCnt="0">
        <dgm:presLayoutVars>
          <dgm:dir/>
          <dgm:resizeHandles val="exact"/>
        </dgm:presLayoutVars>
      </dgm:prSet>
      <dgm:spPr/>
    </dgm:pt>
    <dgm:pt modelId="{5AB67A74-98B2-4144-8ECA-780EEFDF4B90}" type="pres">
      <dgm:prSet presAssocID="{2D9E568A-E932-47F3-824C-F9AEEA696994}" presName="node" presStyleLbl="node1" presStyleIdx="0" presStyleCnt="5">
        <dgm:presLayoutVars>
          <dgm:bulletEnabled val="1"/>
        </dgm:presLayoutVars>
      </dgm:prSet>
      <dgm:spPr/>
    </dgm:pt>
    <dgm:pt modelId="{021D461C-6506-4454-A221-25FB47FD7127}" type="pres">
      <dgm:prSet presAssocID="{33D2B9E8-EDE0-4482-84C2-F7D2A6112282}" presName="sibTrans" presStyleCnt="0"/>
      <dgm:spPr/>
    </dgm:pt>
    <dgm:pt modelId="{B8E790C3-D9CA-4AD9-811C-A17D28D8BC1B}" type="pres">
      <dgm:prSet presAssocID="{1285CC61-DA9D-4618-AB40-7BBA2CA6E9AB}" presName="node" presStyleLbl="node1" presStyleIdx="1" presStyleCnt="5">
        <dgm:presLayoutVars>
          <dgm:bulletEnabled val="1"/>
        </dgm:presLayoutVars>
      </dgm:prSet>
      <dgm:spPr/>
    </dgm:pt>
    <dgm:pt modelId="{615C9B3C-0EF7-4161-A0D8-653DC0798BBC}" type="pres">
      <dgm:prSet presAssocID="{F63C9D70-2B40-4F63-9626-FB5FBAB36BEA}" presName="sibTrans" presStyleCnt="0"/>
      <dgm:spPr/>
    </dgm:pt>
    <dgm:pt modelId="{E9E1EF9A-320E-4783-AC85-181F548455ED}" type="pres">
      <dgm:prSet presAssocID="{2A5B84DB-9D4C-437B-8B95-32D66F346D7C}" presName="node" presStyleLbl="node1" presStyleIdx="2" presStyleCnt="5">
        <dgm:presLayoutVars>
          <dgm:bulletEnabled val="1"/>
        </dgm:presLayoutVars>
      </dgm:prSet>
      <dgm:spPr/>
    </dgm:pt>
    <dgm:pt modelId="{C00918E4-1C68-44EA-9CAF-1D2CC876C00D}" type="pres">
      <dgm:prSet presAssocID="{DFA82A90-0FCC-440B-8534-1FE4D0190D29}" presName="sibTrans" presStyleCnt="0"/>
      <dgm:spPr/>
    </dgm:pt>
    <dgm:pt modelId="{F0A6C8B5-8057-46BB-8598-26705A984F25}" type="pres">
      <dgm:prSet presAssocID="{4DCD38A2-FA8C-4DA3-911A-EFF5F42A99F2}" presName="node" presStyleLbl="node1" presStyleIdx="3" presStyleCnt="5">
        <dgm:presLayoutVars>
          <dgm:bulletEnabled val="1"/>
        </dgm:presLayoutVars>
      </dgm:prSet>
      <dgm:spPr/>
    </dgm:pt>
    <dgm:pt modelId="{CE2D06CB-3101-4F0B-85FA-E85B8109578A}" type="pres">
      <dgm:prSet presAssocID="{CBE71BAD-7846-4508-A479-F626752EBD95}" presName="sibTrans" presStyleCnt="0"/>
      <dgm:spPr/>
    </dgm:pt>
    <dgm:pt modelId="{B3F22C8F-3445-40A1-9076-715BA7F37891}" type="pres">
      <dgm:prSet presAssocID="{6C3AF149-26FB-4155-9AF3-872E797FCE44}" presName="node" presStyleLbl="node1" presStyleIdx="4" presStyleCnt="5">
        <dgm:presLayoutVars>
          <dgm:bulletEnabled val="1"/>
        </dgm:presLayoutVars>
      </dgm:prSet>
      <dgm:spPr/>
    </dgm:pt>
  </dgm:ptLst>
  <dgm:cxnLst>
    <dgm:cxn modelId="{03391703-E9A7-432D-9685-879AF95C74EF}" type="presOf" srcId="{4DCD38A2-FA8C-4DA3-911A-EFF5F42A99F2}" destId="{F0A6C8B5-8057-46BB-8598-26705A984F25}" srcOrd="0" destOrd="0" presId="urn:microsoft.com/office/officeart/2005/8/layout/default"/>
    <dgm:cxn modelId="{85300C1C-A9AD-4906-9771-47958B225009}" type="presOf" srcId="{2A5B84DB-9D4C-437B-8B95-32D66F346D7C}" destId="{E9E1EF9A-320E-4783-AC85-181F548455ED}" srcOrd="0" destOrd="0" presId="urn:microsoft.com/office/officeart/2005/8/layout/default"/>
    <dgm:cxn modelId="{A4B0492E-01AF-4C96-811C-5293AAE6BE1C}" srcId="{6D4B0F93-2B8D-4133-88E0-029FA7E056E2}" destId="{1285CC61-DA9D-4618-AB40-7BBA2CA6E9AB}" srcOrd="1" destOrd="0" parTransId="{565B51A6-3C3B-4AA2-A0F4-3B1B4A338264}" sibTransId="{F63C9D70-2B40-4F63-9626-FB5FBAB36BEA}"/>
    <dgm:cxn modelId="{331D2860-CAE2-4394-A5A0-0FF351CD638B}" srcId="{6D4B0F93-2B8D-4133-88E0-029FA7E056E2}" destId="{4DCD38A2-FA8C-4DA3-911A-EFF5F42A99F2}" srcOrd="3" destOrd="0" parTransId="{9B14198D-DAB8-4916-B192-606EB921AD05}" sibTransId="{CBE71BAD-7846-4508-A479-F626752EBD95}"/>
    <dgm:cxn modelId="{FCFDE152-2727-4727-BA8F-206AA3D23CDC}" type="presOf" srcId="{6C3AF149-26FB-4155-9AF3-872E797FCE44}" destId="{B3F22C8F-3445-40A1-9076-715BA7F37891}" srcOrd="0" destOrd="0" presId="urn:microsoft.com/office/officeart/2005/8/layout/default"/>
    <dgm:cxn modelId="{7F5B1F56-42E2-4E3A-A422-4976E15F7500}" srcId="{6D4B0F93-2B8D-4133-88E0-029FA7E056E2}" destId="{2A5B84DB-9D4C-437B-8B95-32D66F346D7C}" srcOrd="2" destOrd="0" parTransId="{AD5BA775-492C-43C2-B38C-A32575817BF7}" sibTransId="{DFA82A90-0FCC-440B-8534-1FE4D0190D29}"/>
    <dgm:cxn modelId="{9DC96F82-B8C8-4F0C-8413-34E1789EA377}" srcId="{6D4B0F93-2B8D-4133-88E0-029FA7E056E2}" destId="{6C3AF149-26FB-4155-9AF3-872E797FCE44}" srcOrd="4" destOrd="0" parTransId="{DF5D6AB4-83D3-4091-BBD6-31DD80B15924}" sibTransId="{C54EA6E8-2C6D-4904-9BB3-693E4A3A2477}"/>
    <dgm:cxn modelId="{2D9E46B2-C5BD-4AB7-8BAD-B1074AB3AA90}" type="presOf" srcId="{6D4B0F93-2B8D-4133-88E0-029FA7E056E2}" destId="{5C9DA7DB-BDBE-4A3B-8C80-390F87067FFE}" srcOrd="0" destOrd="0" presId="urn:microsoft.com/office/officeart/2005/8/layout/default"/>
    <dgm:cxn modelId="{B13EF9B5-9B60-4894-BE78-678FA95F1E1D}" type="presOf" srcId="{2D9E568A-E932-47F3-824C-F9AEEA696994}" destId="{5AB67A74-98B2-4144-8ECA-780EEFDF4B90}" srcOrd="0" destOrd="0" presId="urn:microsoft.com/office/officeart/2005/8/layout/default"/>
    <dgm:cxn modelId="{9BDD86EE-1794-4D88-A2BF-375518D9FE1F}" type="presOf" srcId="{1285CC61-DA9D-4618-AB40-7BBA2CA6E9AB}" destId="{B8E790C3-D9CA-4AD9-811C-A17D28D8BC1B}" srcOrd="0" destOrd="0" presId="urn:microsoft.com/office/officeart/2005/8/layout/default"/>
    <dgm:cxn modelId="{6425E8F5-EB58-480C-9804-34C142502410}" srcId="{6D4B0F93-2B8D-4133-88E0-029FA7E056E2}" destId="{2D9E568A-E932-47F3-824C-F9AEEA696994}" srcOrd="0" destOrd="0" parTransId="{57FFE328-0FB0-4D65-8F08-B8EFE1944052}" sibTransId="{33D2B9E8-EDE0-4482-84C2-F7D2A6112282}"/>
    <dgm:cxn modelId="{0663D937-4D4B-452B-8B4F-685B4C9F9B22}" type="presParOf" srcId="{5C9DA7DB-BDBE-4A3B-8C80-390F87067FFE}" destId="{5AB67A74-98B2-4144-8ECA-780EEFDF4B90}" srcOrd="0" destOrd="0" presId="urn:microsoft.com/office/officeart/2005/8/layout/default"/>
    <dgm:cxn modelId="{318A58CB-B7A3-4469-9039-32A8062223A2}" type="presParOf" srcId="{5C9DA7DB-BDBE-4A3B-8C80-390F87067FFE}" destId="{021D461C-6506-4454-A221-25FB47FD7127}" srcOrd="1" destOrd="0" presId="urn:microsoft.com/office/officeart/2005/8/layout/default"/>
    <dgm:cxn modelId="{69CB1666-1DFF-47F7-A635-E2D11279651A}" type="presParOf" srcId="{5C9DA7DB-BDBE-4A3B-8C80-390F87067FFE}" destId="{B8E790C3-D9CA-4AD9-811C-A17D28D8BC1B}" srcOrd="2" destOrd="0" presId="urn:microsoft.com/office/officeart/2005/8/layout/default"/>
    <dgm:cxn modelId="{2663249E-F875-4CF5-A18B-C659E0B313AA}" type="presParOf" srcId="{5C9DA7DB-BDBE-4A3B-8C80-390F87067FFE}" destId="{615C9B3C-0EF7-4161-A0D8-653DC0798BBC}" srcOrd="3" destOrd="0" presId="urn:microsoft.com/office/officeart/2005/8/layout/default"/>
    <dgm:cxn modelId="{73511DAE-CC7D-490E-9420-72DBAF59E35F}" type="presParOf" srcId="{5C9DA7DB-BDBE-4A3B-8C80-390F87067FFE}" destId="{E9E1EF9A-320E-4783-AC85-181F548455ED}" srcOrd="4" destOrd="0" presId="urn:microsoft.com/office/officeart/2005/8/layout/default"/>
    <dgm:cxn modelId="{07194B4F-ECA6-4CB8-8DD7-BAC1CFDE31BE}" type="presParOf" srcId="{5C9DA7DB-BDBE-4A3B-8C80-390F87067FFE}" destId="{C00918E4-1C68-44EA-9CAF-1D2CC876C00D}" srcOrd="5" destOrd="0" presId="urn:microsoft.com/office/officeart/2005/8/layout/default"/>
    <dgm:cxn modelId="{B8916052-1ADF-44C3-B71B-68210CB51F38}" type="presParOf" srcId="{5C9DA7DB-BDBE-4A3B-8C80-390F87067FFE}" destId="{F0A6C8B5-8057-46BB-8598-26705A984F25}" srcOrd="6" destOrd="0" presId="urn:microsoft.com/office/officeart/2005/8/layout/default"/>
    <dgm:cxn modelId="{D3274095-7088-41FB-BB64-16D07F68CDB7}" type="presParOf" srcId="{5C9DA7DB-BDBE-4A3B-8C80-390F87067FFE}" destId="{CE2D06CB-3101-4F0B-85FA-E85B8109578A}" srcOrd="7" destOrd="0" presId="urn:microsoft.com/office/officeart/2005/8/layout/default"/>
    <dgm:cxn modelId="{94BDC294-1F97-4D17-AF10-257EE151109E}" type="presParOf" srcId="{5C9DA7DB-BDBE-4A3B-8C80-390F87067FFE}" destId="{B3F22C8F-3445-40A1-9076-715BA7F37891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9254E9-FCCE-4830-ABFE-05305FC4D902}">
      <dsp:nvSpPr>
        <dsp:cNvPr id="0" name=""/>
        <dsp:cNvSpPr/>
      </dsp:nvSpPr>
      <dsp:spPr>
        <a:xfrm>
          <a:off x="0" y="552"/>
          <a:ext cx="8229600" cy="46408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DC4869-251E-4130-BA91-5B48D509A972}">
      <dsp:nvSpPr>
        <dsp:cNvPr id="0" name=""/>
        <dsp:cNvSpPr/>
      </dsp:nvSpPr>
      <dsp:spPr>
        <a:xfrm>
          <a:off x="140386" y="104972"/>
          <a:ext cx="255248" cy="25524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6E276C-992F-45B2-ABA2-B72932C6E281}">
      <dsp:nvSpPr>
        <dsp:cNvPr id="0" name=""/>
        <dsp:cNvSpPr/>
      </dsp:nvSpPr>
      <dsp:spPr>
        <a:xfrm>
          <a:off x="536021" y="552"/>
          <a:ext cx="7693578" cy="464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116" tIns="49116" rIns="49116" bIns="49116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There is really no such thing as a private social media site.</a:t>
          </a:r>
        </a:p>
      </dsp:txBody>
      <dsp:txXfrm>
        <a:off x="536021" y="552"/>
        <a:ext cx="7693578" cy="464088"/>
      </dsp:txXfrm>
    </dsp:sp>
    <dsp:sp modelId="{0219EF15-40CF-48B3-ADA4-D1E059E3585E}">
      <dsp:nvSpPr>
        <dsp:cNvPr id="0" name=""/>
        <dsp:cNvSpPr/>
      </dsp:nvSpPr>
      <dsp:spPr>
        <a:xfrm>
          <a:off x="0" y="580662"/>
          <a:ext cx="8229600" cy="46408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726FDA-DAA8-4036-AC25-99EEB2D1FBA5}">
      <dsp:nvSpPr>
        <dsp:cNvPr id="0" name=""/>
        <dsp:cNvSpPr/>
      </dsp:nvSpPr>
      <dsp:spPr>
        <a:xfrm>
          <a:off x="140386" y="685082"/>
          <a:ext cx="255248" cy="25524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EAD52D-B3F2-4E95-9BAA-96EFC468833C}">
      <dsp:nvSpPr>
        <dsp:cNvPr id="0" name=""/>
        <dsp:cNvSpPr/>
      </dsp:nvSpPr>
      <dsp:spPr>
        <a:xfrm>
          <a:off x="536021" y="580662"/>
          <a:ext cx="7693578" cy="464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116" tIns="49116" rIns="49116" bIns="49116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Search engines can turn up posts years after the publication date.</a:t>
          </a:r>
        </a:p>
      </dsp:txBody>
      <dsp:txXfrm>
        <a:off x="536021" y="580662"/>
        <a:ext cx="7693578" cy="464088"/>
      </dsp:txXfrm>
    </dsp:sp>
    <dsp:sp modelId="{691D90A5-AF94-418D-8D46-4B692F9BC85E}">
      <dsp:nvSpPr>
        <dsp:cNvPr id="0" name=""/>
        <dsp:cNvSpPr/>
      </dsp:nvSpPr>
      <dsp:spPr>
        <a:xfrm>
          <a:off x="0" y="1160772"/>
          <a:ext cx="8229600" cy="46408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86819E-A60D-490A-AA58-078EA9F81FB2}">
      <dsp:nvSpPr>
        <dsp:cNvPr id="0" name=""/>
        <dsp:cNvSpPr/>
      </dsp:nvSpPr>
      <dsp:spPr>
        <a:xfrm>
          <a:off x="140386" y="1265192"/>
          <a:ext cx="255248" cy="25524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C97396-9FBB-4676-ABC5-57AA3B403DC7}">
      <dsp:nvSpPr>
        <dsp:cNvPr id="0" name=""/>
        <dsp:cNvSpPr/>
      </dsp:nvSpPr>
      <dsp:spPr>
        <a:xfrm>
          <a:off x="536021" y="1160772"/>
          <a:ext cx="7693578" cy="464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116" tIns="49116" rIns="49116" bIns="49116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Comments can be forwarded or copied.</a:t>
          </a:r>
        </a:p>
      </dsp:txBody>
      <dsp:txXfrm>
        <a:off x="536021" y="1160772"/>
        <a:ext cx="7693578" cy="464088"/>
      </dsp:txXfrm>
    </dsp:sp>
    <dsp:sp modelId="{5FDF6CB2-5B52-4CC0-AD18-7F2A20B770C4}">
      <dsp:nvSpPr>
        <dsp:cNvPr id="0" name=""/>
        <dsp:cNvSpPr/>
      </dsp:nvSpPr>
      <dsp:spPr>
        <a:xfrm>
          <a:off x="0" y="1740882"/>
          <a:ext cx="8229600" cy="46408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5D2AC5-9406-4A15-A3D6-6157B7AFC835}">
      <dsp:nvSpPr>
        <dsp:cNvPr id="0" name=""/>
        <dsp:cNvSpPr/>
      </dsp:nvSpPr>
      <dsp:spPr>
        <a:xfrm>
          <a:off x="140386" y="1845302"/>
          <a:ext cx="255248" cy="25524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006BB0-316A-48CF-BA1F-7B63CF74B939}">
      <dsp:nvSpPr>
        <dsp:cNvPr id="0" name=""/>
        <dsp:cNvSpPr/>
      </dsp:nvSpPr>
      <dsp:spPr>
        <a:xfrm>
          <a:off x="536021" y="1740882"/>
          <a:ext cx="7693578" cy="464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116" tIns="49116" rIns="49116" bIns="49116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Archival systems save information even if the post was deleted.</a:t>
          </a:r>
        </a:p>
      </dsp:txBody>
      <dsp:txXfrm>
        <a:off x="536021" y="1740882"/>
        <a:ext cx="7693578" cy="464088"/>
      </dsp:txXfrm>
    </dsp:sp>
    <dsp:sp modelId="{D921B562-49EE-4955-A342-D3ED4C9093E2}">
      <dsp:nvSpPr>
        <dsp:cNvPr id="0" name=""/>
        <dsp:cNvSpPr/>
      </dsp:nvSpPr>
      <dsp:spPr>
        <a:xfrm>
          <a:off x="0" y="2320992"/>
          <a:ext cx="8229600" cy="46408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2DBB7A-EB92-4DEE-B08B-498C3147F6F3}">
      <dsp:nvSpPr>
        <dsp:cNvPr id="0" name=""/>
        <dsp:cNvSpPr/>
      </dsp:nvSpPr>
      <dsp:spPr>
        <a:xfrm>
          <a:off x="140386" y="2425412"/>
          <a:ext cx="255248" cy="25524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C5D872-5D14-4822-965A-8347FF49E52B}">
      <dsp:nvSpPr>
        <dsp:cNvPr id="0" name=""/>
        <dsp:cNvSpPr/>
      </dsp:nvSpPr>
      <dsp:spPr>
        <a:xfrm>
          <a:off x="536021" y="2320992"/>
          <a:ext cx="7693578" cy="464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116" tIns="49116" rIns="49116" bIns="49116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Think carefully about what is posted reflects a professional demeanor.</a:t>
          </a:r>
        </a:p>
      </dsp:txBody>
      <dsp:txXfrm>
        <a:off x="536021" y="2320992"/>
        <a:ext cx="7693578" cy="464088"/>
      </dsp:txXfrm>
    </dsp:sp>
    <dsp:sp modelId="{A2A7E2B8-C9ED-41E2-9B8E-4D21649D51C4}">
      <dsp:nvSpPr>
        <dsp:cNvPr id="0" name=""/>
        <dsp:cNvSpPr/>
      </dsp:nvSpPr>
      <dsp:spPr>
        <a:xfrm>
          <a:off x="0" y="2901102"/>
          <a:ext cx="8229600" cy="46408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D2D6DF-AF1D-4225-A11A-5548B54B55BB}">
      <dsp:nvSpPr>
        <dsp:cNvPr id="0" name=""/>
        <dsp:cNvSpPr/>
      </dsp:nvSpPr>
      <dsp:spPr>
        <a:xfrm>
          <a:off x="140386" y="3005522"/>
          <a:ext cx="255248" cy="255248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7BC272-F621-4221-A31B-25CDDCAA3A64}">
      <dsp:nvSpPr>
        <dsp:cNvPr id="0" name=""/>
        <dsp:cNvSpPr/>
      </dsp:nvSpPr>
      <dsp:spPr>
        <a:xfrm>
          <a:off x="536021" y="2901102"/>
          <a:ext cx="7693578" cy="464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116" tIns="49116" rIns="49116" bIns="49116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Posts can get circulated to families, patients, supervisors, instructors, and colleagues.</a:t>
          </a:r>
        </a:p>
      </dsp:txBody>
      <dsp:txXfrm>
        <a:off x="536021" y="2901102"/>
        <a:ext cx="7693578" cy="464088"/>
      </dsp:txXfrm>
    </dsp:sp>
    <dsp:sp modelId="{1E10D9CC-28DF-416D-96A4-172ABB56E99E}">
      <dsp:nvSpPr>
        <dsp:cNvPr id="0" name=""/>
        <dsp:cNvSpPr/>
      </dsp:nvSpPr>
      <dsp:spPr>
        <a:xfrm>
          <a:off x="0" y="3481212"/>
          <a:ext cx="8229600" cy="46408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A669AC-31A5-436F-B72F-C074E66B2396}">
      <dsp:nvSpPr>
        <dsp:cNvPr id="0" name=""/>
        <dsp:cNvSpPr/>
      </dsp:nvSpPr>
      <dsp:spPr>
        <a:xfrm>
          <a:off x="140386" y="3585632"/>
          <a:ext cx="255248" cy="255248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87860E-014C-4D71-9E1E-6C029EAD9EB3}">
      <dsp:nvSpPr>
        <dsp:cNvPr id="0" name=""/>
        <dsp:cNvSpPr/>
      </dsp:nvSpPr>
      <dsp:spPr>
        <a:xfrm>
          <a:off x="536021" y="3481212"/>
          <a:ext cx="7693578" cy="464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116" tIns="49116" rIns="49116" bIns="49116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Never post names, trademarks, logos, or copyright protected material of the hospital without permission.</a:t>
          </a:r>
        </a:p>
      </dsp:txBody>
      <dsp:txXfrm>
        <a:off x="536021" y="3481212"/>
        <a:ext cx="7693578" cy="464088"/>
      </dsp:txXfrm>
    </dsp:sp>
    <dsp:sp modelId="{FC6EA380-DF0B-4E9A-B41E-08C896AC7540}">
      <dsp:nvSpPr>
        <dsp:cNvPr id="0" name=""/>
        <dsp:cNvSpPr/>
      </dsp:nvSpPr>
      <dsp:spPr>
        <a:xfrm>
          <a:off x="0" y="4061322"/>
          <a:ext cx="8229600" cy="46408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4747F8-682B-4BE4-98D0-7B9EA2B60276}">
      <dsp:nvSpPr>
        <dsp:cNvPr id="0" name=""/>
        <dsp:cNvSpPr/>
      </dsp:nvSpPr>
      <dsp:spPr>
        <a:xfrm>
          <a:off x="140386" y="4165742"/>
          <a:ext cx="255248" cy="255248"/>
        </a:xfrm>
        <a:prstGeom prst="rect">
          <a:avLst/>
        </a:prstGeom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E6E5F5-CD2C-4C1A-ABF6-82B50D768F2E}">
      <dsp:nvSpPr>
        <dsp:cNvPr id="0" name=""/>
        <dsp:cNvSpPr/>
      </dsp:nvSpPr>
      <dsp:spPr>
        <a:xfrm>
          <a:off x="536021" y="4061322"/>
          <a:ext cx="7693578" cy="464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116" tIns="49116" rIns="49116" bIns="49116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Never discuss any information in any forum which could be construed as personal health information (PHI) which is protected by HIPAA.</a:t>
          </a:r>
        </a:p>
      </dsp:txBody>
      <dsp:txXfrm>
        <a:off x="536021" y="4061322"/>
        <a:ext cx="7693578" cy="4640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B67A74-98B2-4144-8ECA-780EEFDF4B90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8700000"/>
          </a:lightRig>
        </a:scene3d>
        <a:sp3d contourW="12700" prstMaterial="dkEdge">
          <a:bevelT w="0" h="0" prst="relaxedInset"/>
          <a:contourClr>
            <a:schemeClr val="accent2">
              <a:hueOff val="0"/>
              <a:satOff val="0"/>
              <a:lumOff val="0"/>
              <a:alphaOff val="0"/>
              <a:shade val="6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Remain respectful to the hospital mission and strive to preserve the hospital’s professional reputation.</a:t>
          </a:r>
        </a:p>
      </dsp:txBody>
      <dsp:txXfrm>
        <a:off x="0" y="591343"/>
        <a:ext cx="2571749" cy="1543050"/>
      </dsp:txXfrm>
    </dsp:sp>
    <dsp:sp modelId="{B8E790C3-D9CA-4AD9-811C-A17D28D8BC1B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8700000"/>
          </a:lightRig>
        </a:scene3d>
        <a:sp3d contourW="12700" prstMaterial="dkEdge">
          <a:bevelT w="0" h="0" prst="relaxedInset"/>
          <a:contourClr>
            <a:schemeClr val="accent2">
              <a:hueOff val="0"/>
              <a:satOff val="0"/>
              <a:lumOff val="0"/>
              <a:alphaOff val="0"/>
              <a:shade val="6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Hospital considers its workforce it biggest public relation and marketing asset in the community.</a:t>
          </a:r>
        </a:p>
      </dsp:txBody>
      <dsp:txXfrm>
        <a:off x="2828925" y="591343"/>
        <a:ext cx="2571749" cy="1543050"/>
      </dsp:txXfrm>
    </dsp:sp>
    <dsp:sp modelId="{E9E1EF9A-320E-4783-AC85-181F548455ED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8700000"/>
          </a:lightRig>
        </a:scene3d>
        <a:sp3d contourW="12700" prstMaterial="dkEdge">
          <a:bevelT w="0" h="0" prst="relaxedInset"/>
          <a:contourClr>
            <a:schemeClr val="accent2">
              <a:hueOff val="0"/>
              <a:satOff val="0"/>
              <a:lumOff val="0"/>
              <a:alphaOff val="0"/>
              <a:shade val="6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It is a violation of this policy to denigrate the quality of services at the hospital in any social networking forum.</a:t>
          </a:r>
        </a:p>
      </dsp:txBody>
      <dsp:txXfrm>
        <a:off x="5657849" y="591343"/>
        <a:ext cx="2571749" cy="1543050"/>
      </dsp:txXfrm>
    </dsp:sp>
    <dsp:sp modelId="{F0A6C8B5-8057-46BB-8598-26705A984F25}">
      <dsp:nvSpPr>
        <dsp:cNvPr id="0" name=""/>
        <dsp:cNvSpPr/>
      </dsp:nvSpPr>
      <dsp:spPr>
        <a:xfrm>
          <a:off x="1414462" y="2391569"/>
          <a:ext cx="2571749" cy="154305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8700000"/>
          </a:lightRig>
        </a:scene3d>
        <a:sp3d contourW="12700" prstMaterial="dkEdge">
          <a:bevelT w="0" h="0" prst="relaxedInset"/>
          <a:contourClr>
            <a:schemeClr val="accent2">
              <a:hueOff val="0"/>
              <a:satOff val="0"/>
              <a:lumOff val="0"/>
              <a:alphaOff val="0"/>
              <a:shade val="6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The hospital strives to maintain a healthy, safe and production work environment which is free from discrimination or harassment based on race, color, religion, gender, national origin, disability, age, or other factors. </a:t>
          </a:r>
        </a:p>
      </dsp:txBody>
      <dsp:txXfrm>
        <a:off x="1414462" y="2391569"/>
        <a:ext cx="2571749" cy="1543050"/>
      </dsp:txXfrm>
    </dsp:sp>
    <dsp:sp modelId="{B3F22C8F-3445-40A1-9076-715BA7F37891}">
      <dsp:nvSpPr>
        <dsp:cNvPr id="0" name=""/>
        <dsp:cNvSpPr/>
      </dsp:nvSpPr>
      <dsp:spPr>
        <a:xfrm>
          <a:off x="4243387" y="2391569"/>
          <a:ext cx="2571749" cy="154305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8700000"/>
          </a:lightRig>
        </a:scene3d>
        <a:sp3d contourW="12700" prstMaterial="dkEdge">
          <a:bevelT w="0" h="0" prst="relaxedInset"/>
          <a:contourClr>
            <a:schemeClr val="accent2">
              <a:hueOff val="0"/>
              <a:satOff val="0"/>
              <a:lumOff val="0"/>
              <a:alphaOff val="0"/>
              <a:shade val="6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Do not post anything obscene, vulgar, defamatory, threatening, discriminatory, harassing, abusive, hateful, or embarrassing to a peer through social networking forums.</a:t>
          </a:r>
        </a:p>
      </dsp:txBody>
      <dsp:txXfrm>
        <a:off x="4243387" y="2391569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C186-18FE-4400-AD93-A34460853089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B70C-7355-470D-9DFA-6748939821EE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C186-18FE-4400-AD93-A34460853089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B70C-7355-470D-9DFA-674893982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C186-18FE-4400-AD93-A34460853089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B70C-7355-470D-9DFA-674893982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C186-18FE-4400-AD93-A34460853089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B70C-7355-470D-9DFA-674893982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C186-18FE-4400-AD93-A34460853089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B70C-7355-470D-9DFA-674893982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C186-18FE-4400-AD93-A34460853089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B70C-7355-470D-9DFA-674893982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C186-18FE-4400-AD93-A34460853089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B70C-7355-470D-9DFA-674893982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C186-18FE-4400-AD93-A34460853089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B70C-7355-470D-9DFA-674893982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C186-18FE-4400-AD93-A34460853089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B70C-7355-470D-9DFA-674893982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C186-18FE-4400-AD93-A34460853089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B70C-7355-470D-9DFA-6748939821EE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C186-18FE-4400-AD93-A34460853089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B70C-7355-470D-9DFA-6748939821EE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1D4C186-18FE-4400-AD93-A34460853089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704B70C-7355-470D-9DFA-6748939821EE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Social Networking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88541">
            <a:off x="5874426" y="1827453"/>
            <a:ext cx="2286000" cy="2670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7462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Medical Center Hospital  respects the right of employees to use internet-based communications such as social networking sites and personal websites and blogs as a medium of self-expression. </a:t>
            </a:r>
          </a:p>
          <a:p>
            <a:endParaRPr lang="en-US" dirty="0"/>
          </a:p>
          <a:p>
            <a:r>
              <a:rPr lang="en-US" dirty="0"/>
              <a:t>However, there are numerous areas in which the use of such social network media may impact the work environment.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4508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828800"/>
            <a:ext cx="3048000" cy="321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1494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21600000">
            <a:off x="3200400" y="1389094"/>
            <a:ext cx="5486400" cy="362102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/>
          <a:p>
            <a:r>
              <a:rPr lang="en-US"/>
              <a:t>Social Network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1400" dirty="0"/>
              <a:t>Is a communication portal, usually Internet-based, which provides a variety of ways, such as e-mail, text messaging, and instant messaging, for users to interact with online communities or groups of people who share interests. </a:t>
            </a:r>
          </a:p>
          <a:p>
            <a:pPr>
              <a:lnSpc>
                <a:spcPct val="90000"/>
              </a:lnSpc>
            </a:pPr>
            <a:endParaRPr lang="en-US" sz="1100" dirty="0"/>
          </a:p>
          <a:p>
            <a:pPr>
              <a:lnSpc>
                <a:spcPct val="90000"/>
              </a:lnSpc>
            </a:pP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244177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Social Networking</a:t>
            </a:r>
            <a:r>
              <a:rPr lang="en-US" sz="4800" dirty="0"/>
              <a:t> Policies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9325"/>
          </a:xfrm>
        </p:spPr>
        <p:txBody>
          <a:bodyPr/>
          <a:lstStyle/>
          <a:p>
            <a:r>
              <a:rPr lang="en-US" dirty="0"/>
              <a:t>Do not use the internet or social networking tools for non-work related private business during work time on hospital equipment.</a:t>
            </a:r>
          </a:p>
          <a:p>
            <a:endParaRPr lang="en-US" dirty="0"/>
          </a:p>
          <a:p>
            <a:r>
              <a:rPr lang="en-US" dirty="0"/>
              <a:t>The hospital reserves the right to monitor, block, restrict, suspend, terminate, delete, or discontinue access to any social networking sites on a hospital computer or other computers at anytime.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17" y="4622765"/>
            <a:ext cx="2897482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516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>
            <a:normAutofit/>
          </a:bodyPr>
          <a:lstStyle/>
          <a:p>
            <a:r>
              <a:rPr lang="en-US"/>
              <a:t>Private Social Media Site???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E616B8C-D5FF-47A0-ABBA-CF5FA282DB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226650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075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>
            <a:normAutofit/>
          </a:bodyPr>
          <a:lstStyle/>
          <a:p>
            <a:r>
              <a:rPr lang="en-US"/>
              <a:t>Professionalism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35550C7-286D-43DF-BAAE-195EDF1E28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588884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76252244"/>
      </p:ext>
    </p:extLst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3276AABAAEB845B6361F94240EA121" ma:contentTypeVersion="1" ma:contentTypeDescription="Create a new document." ma:contentTypeScope="" ma:versionID="0ad77a55e9331a2d613d41f59e31c118">
  <xsd:schema xmlns:xsd="http://www.w3.org/2001/XMLSchema" xmlns:xs="http://www.w3.org/2001/XMLSchema" xmlns:p="http://schemas.microsoft.com/office/2006/metadata/properties" xmlns:ns1="http://schemas.microsoft.com/sharepoint/v3" xmlns:ns2="d014551c-b3d8-4800-8cbf-85456d7f21f5" targetNamespace="http://schemas.microsoft.com/office/2006/metadata/properties" ma:root="true" ma:fieldsID="d3ef92b5ee8181c845619718a8013306" ns1:_="" ns2:_="">
    <xsd:import namespace="http://schemas.microsoft.com/sharepoint/v3"/>
    <xsd:import namespace="d014551c-b3d8-4800-8cbf-85456d7f21f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14551c-b3d8-4800-8cbf-85456d7f21f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d014551c-b3d8-4800-8cbf-85456d7f21f5">RUC6TW2VEKYK-197-26</_dlc_DocId>
    <_dlc_DocIdUrl xmlns="d014551c-b3d8-4800-8cbf-85456d7f21f5">
      <Url>http://www.medicalcenterhealthsystem.com/StudentS/SModules/_layouts/DocIdRedir.aspx?ID=RUC6TW2VEKYK-197-26</Url>
      <Description>RUC6TW2VEKYK-197-26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09163F-FBD1-4A90-AFBF-1794B79FADDD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5AEF51E-D624-48FA-9C15-3DD895D7A7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014551c-b3d8-4800-8cbf-85456d7f21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1C97ED6-BE07-4003-B9F6-DD14D040B6EE}">
  <ds:schemaRefs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sharepoint/v3"/>
    <ds:schemaRef ds:uri="http://www.w3.org/XML/1998/namespace"/>
    <ds:schemaRef ds:uri="d014551c-b3d8-4800-8cbf-85456d7f21f5"/>
    <ds:schemaRef ds:uri="http://schemas.microsoft.com/office/2006/metadata/properties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FC750F47-378A-423B-995F-4137B3AF145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395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Tw Cen MT</vt:lpstr>
      <vt:lpstr>Thatch</vt:lpstr>
      <vt:lpstr>Social Networking</vt:lpstr>
      <vt:lpstr>PowerPoint Presentation</vt:lpstr>
      <vt:lpstr>Social Network</vt:lpstr>
      <vt:lpstr>Social Networking Policies</vt:lpstr>
      <vt:lpstr>Private Social Media Site???</vt:lpstr>
      <vt:lpstr>Professionalism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Networking</dc:title>
  <dc:creator>Priscilla Martinez</dc:creator>
  <cp:lastModifiedBy>Priscilla Martinez</cp:lastModifiedBy>
  <cp:revision>1</cp:revision>
  <dcterms:created xsi:type="dcterms:W3CDTF">2021-04-23T15:13:13Z</dcterms:created>
  <dcterms:modified xsi:type="dcterms:W3CDTF">2021-04-23T15:13:20Z</dcterms:modified>
</cp:coreProperties>
</file>