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  <a:srgbClr val="FF00FF"/>
    <a:srgbClr val="F96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578" autoAdjust="0"/>
  </p:normalViewPr>
  <p:slideViewPr>
    <p:cSldViewPr>
      <p:cViewPr varScale="1">
        <p:scale>
          <a:sx n="98" d="100"/>
          <a:sy n="98" d="100"/>
        </p:scale>
        <p:origin x="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6C9FE0D-B0A8-4089-930E-B2795594AFF0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50D3E53-054F-4044-B63D-2C8FDC5BB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7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D3E53-054F-4044-B63D-2C8FDC5BBA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0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BDAC90E-01FE-44CB-84B5-DC63DE452D67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3B940DD-43BA-4CBA-A4E2-E290DDFA11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b="1"/>
              <a:t>Orientation</a:t>
            </a:r>
          </a:p>
          <a:p>
            <a:pPr>
              <a:lnSpc>
                <a:spcPct val="90000"/>
              </a:lnSpc>
            </a:pPr>
            <a:r>
              <a:rPr lang="en-US" sz="1100" b="1"/>
              <a:t>&amp;</a:t>
            </a:r>
          </a:p>
          <a:p>
            <a:pPr>
              <a:lnSpc>
                <a:spcPct val="90000"/>
              </a:lnSpc>
            </a:pPr>
            <a:r>
              <a:rPr lang="en-US" sz="1100" b="1"/>
              <a:t>Safety training</a:t>
            </a:r>
          </a:p>
        </p:txBody>
      </p:sp>
      <p:pic>
        <p:nvPicPr>
          <p:cNvPr id="4" name="Picture 3" descr="orientaion logo for cover p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960" y="1593190"/>
            <a:ext cx="7520940" cy="259472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357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74638"/>
            <a:ext cx="7772399" cy="944562"/>
          </a:xfrm>
        </p:spPr>
        <p:txBody>
          <a:bodyPr/>
          <a:lstStyle/>
          <a:p>
            <a:pPr algn="ctr"/>
            <a:r>
              <a:rPr lang="en-US" sz="1800" dirty="0">
                <a:latin typeface="Arial Black" panose="020B0A04020102020204" pitchFamily="34" charset="0"/>
                <a:cs typeface="Arial" panose="020B0604020202020204" pitchFamily="34" charset="0"/>
              </a:rPr>
              <a:t>MCHS</a:t>
            </a:r>
            <a:br>
              <a:rPr lang="en-US" sz="18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 Black" panose="020B0A04020102020204" pitchFamily="34" charset="0"/>
                <a:cs typeface="Arial" panose="020B0604020202020204" pitchFamily="34" charset="0"/>
              </a:rPr>
              <a:t> Orientation &amp; Safety Training</a:t>
            </a:r>
            <a:br>
              <a:rPr lang="en-US" sz="1800" dirty="0"/>
            </a:br>
            <a:r>
              <a:rPr lang="en-US" sz="1800" dirty="0">
                <a:latin typeface="Arial Black" panose="020B0A04020102020204" pitchFamily="34" charset="0"/>
              </a:rPr>
              <a:t>contact resources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785" y="1295400"/>
            <a:ext cx="8229600" cy="510540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 Questions			Staff Development	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	640-2290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				Human Resources		640- 1150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Clinical Questions			Nursing Education		640-1085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Utilities Management 		Engineering		640- 2600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Medical Devices, Equipment		Clinical Engineering	640- 1142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Hazardous Materials		Environmental  Services	640- 2600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Safety, Life Safety, Security, 		ECHDPD			640- 4040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Emergency Management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Emergency Reporting		PBX			640- 2000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Violence-Free Workplace		Human Resources		640- 1150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Radiation/MRI Safety		Radiology		640- 1299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AutoShape 2" descr="Image result for phone free clip art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7337">
            <a:off x="4021829" y="5312334"/>
            <a:ext cx="1100342" cy="130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1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868362"/>
          </a:xfrm>
        </p:spPr>
        <p:txBody>
          <a:bodyPr/>
          <a:lstStyle/>
          <a:p>
            <a:pPr algn="ctr"/>
            <a:r>
              <a:rPr lang="en-US" sz="1800" dirty="0">
                <a:latin typeface="Arial Black" panose="020B0A04020102020204" pitchFamily="34" charset="0"/>
              </a:rPr>
              <a:t>Contact Resources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9162"/>
            <a:ext cx="8229600" cy="5634037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Culturally Competent Care		Pastoral  Care		640- 1400/1914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Patient Confidentiality		HIM			640- 1105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Patient Rights, Advance Directives,  	UOM			640- 2830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Reporting Abuse, Domestic Violence                                                                      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Ethics Committee			Administration		640- 2182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Compliance/Confidentiality		Compliance Officer	640- 1106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Compliance Hotline					800-805-1642                                                     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Infection Prevention		Infection Prevention	640- 1466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Physician Staff Health &amp; Wellness	Medical Staff		640- 1058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Reporting Safety or Quality 		Performance 		640- 1240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Concerns, Interpreter Services	Improvement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4505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Franklin Gothic Book</vt:lpstr>
      <vt:lpstr>Franklin Gothic Medium</vt:lpstr>
      <vt:lpstr>Wingdings</vt:lpstr>
      <vt:lpstr>Angles</vt:lpstr>
      <vt:lpstr>Orientation &amp; Safety training</vt:lpstr>
      <vt:lpstr>MCHS  Orientation &amp; Safety Training contact resources</vt:lpstr>
      <vt:lpstr>Contact 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&amp; Safety training</dc:title>
  <dc:creator>Priscilla Martinez</dc:creator>
  <cp:lastModifiedBy>Priscilla Martinez</cp:lastModifiedBy>
  <cp:revision>1</cp:revision>
  <dcterms:created xsi:type="dcterms:W3CDTF">2021-04-23T14:57:19Z</dcterms:created>
  <dcterms:modified xsi:type="dcterms:W3CDTF">2021-04-23T14:59:15Z</dcterms:modified>
</cp:coreProperties>
</file>