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2"/>
  </p:sldMasterIdLst>
  <p:sldIdLst>
    <p:sldId id="276" r:id="rId3"/>
    <p:sldId id="277" r:id="rId4"/>
    <p:sldId id="278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82" d="100"/>
          <a:sy n="82" d="100"/>
        </p:scale>
        <p:origin x="96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200AE6-0134-4187-A180-C79B46FDC723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1316BE-A4DA-4852-B8D3-332A21DE6638}">
      <dgm:prSet phldrT="[Text]"/>
      <dgm:spPr/>
      <dgm:t>
        <a:bodyPr/>
        <a:lstStyle/>
        <a:p>
          <a:r>
            <a:rPr lang="en-US" dirty="0"/>
            <a:t>Level 1- Basic	</a:t>
          </a:r>
        </a:p>
      </dgm:t>
    </dgm:pt>
    <dgm:pt modelId="{92E264CF-9F46-4F9F-B6BB-074595994998}" type="parTrans" cxnId="{70677100-666E-4E95-9272-25818EAEE712}">
      <dgm:prSet/>
      <dgm:spPr/>
      <dgm:t>
        <a:bodyPr/>
        <a:lstStyle/>
        <a:p>
          <a:endParaRPr lang="en-US"/>
        </a:p>
      </dgm:t>
    </dgm:pt>
    <dgm:pt modelId="{AE7EFDC4-849E-4472-9E90-8A6152CB2208}" type="sibTrans" cxnId="{70677100-666E-4E95-9272-25818EAEE712}">
      <dgm:prSet/>
      <dgm:spPr/>
      <dgm:t>
        <a:bodyPr/>
        <a:lstStyle/>
        <a:p>
          <a:endParaRPr lang="en-US"/>
        </a:p>
      </dgm:t>
    </dgm:pt>
    <dgm:pt modelId="{34A81B02-08FC-496D-819B-ECA20E97F63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Short &amp; Uncomplicated Situations</a:t>
          </a:r>
          <a:endParaRPr lang="en-US" dirty="0"/>
        </a:p>
      </dgm:t>
    </dgm:pt>
    <dgm:pt modelId="{2F3B7ABE-B382-41CF-A1A4-31DFB09F0E04}" type="parTrans" cxnId="{477E7A95-0431-492B-ACD2-1B0BB021482F}">
      <dgm:prSet/>
      <dgm:spPr/>
      <dgm:t>
        <a:bodyPr/>
        <a:lstStyle/>
        <a:p>
          <a:endParaRPr lang="en-US"/>
        </a:p>
      </dgm:t>
    </dgm:pt>
    <dgm:pt modelId="{B2E3827D-C9C0-40C0-AA5A-B5233D340081}" type="sibTrans" cxnId="{477E7A95-0431-492B-ACD2-1B0BB021482F}">
      <dgm:prSet/>
      <dgm:spPr/>
      <dgm:t>
        <a:bodyPr/>
        <a:lstStyle/>
        <a:p>
          <a:endParaRPr lang="en-US"/>
        </a:p>
      </dgm:t>
    </dgm:pt>
    <dgm:pt modelId="{32F227DC-AD24-4E08-9554-A6F5E0E77C2E}">
      <dgm:prSet phldrT="[Text]"/>
      <dgm:spPr/>
      <dgm:t>
        <a:bodyPr/>
        <a:lstStyle/>
        <a:p>
          <a:r>
            <a:rPr lang="en-US" dirty="0"/>
            <a:t>Level 2- Intermediate </a:t>
          </a:r>
        </a:p>
      </dgm:t>
    </dgm:pt>
    <dgm:pt modelId="{1A08A408-56E1-4B8C-BF4C-134A588CAB2C}" type="parTrans" cxnId="{ECB370A1-F18D-4CAE-BDC1-A8F1E49CC001}">
      <dgm:prSet/>
      <dgm:spPr/>
      <dgm:t>
        <a:bodyPr/>
        <a:lstStyle/>
        <a:p>
          <a:endParaRPr lang="en-US"/>
        </a:p>
      </dgm:t>
    </dgm:pt>
    <dgm:pt modelId="{0C09CF50-62AB-48EB-BB91-3F8166A3668A}" type="sibTrans" cxnId="{ECB370A1-F18D-4CAE-BDC1-A8F1E49CC001}">
      <dgm:prSet/>
      <dgm:spPr/>
      <dgm:t>
        <a:bodyPr/>
        <a:lstStyle/>
        <a:p>
          <a:endParaRPr lang="en-US"/>
        </a:p>
      </dgm:t>
    </dgm:pt>
    <dgm:pt modelId="{38CDDBFC-89D7-4D05-B199-F8E501F537AF}">
      <dgm:prSet phldrT="[Text]"/>
      <dgm:spPr/>
      <dgm:t>
        <a:bodyPr/>
        <a:lstStyle/>
        <a:p>
          <a:r>
            <a:rPr lang="en-US"/>
            <a:t>More Complex Healthcare Situations</a:t>
          </a:r>
          <a:endParaRPr lang="en-US" dirty="0"/>
        </a:p>
      </dgm:t>
    </dgm:pt>
    <dgm:pt modelId="{586FF23C-DEFB-4ED6-9782-CC783813D86B}" type="parTrans" cxnId="{F82A7CF4-B31F-40F0-B8B9-C58AE3BBEBB8}">
      <dgm:prSet/>
      <dgm:spPr/>
      <dgm:t>
        <a:bodyPr/>
        <a:lstStyle/>
        <a:p>
          <a:endParaRPr lang="en-US"/>
        </a:p>
      </dgm:t>
    </dgm:pt>
    <dgm:pt modelId="{7B84CD1A-F22C-4E0D-969F-1C285B603DF8}" type="sibTrans" cxnId="{F82A7CF4-B31F-40F0-B8B9-C58AE3BBEBB8}">
      <dgm:prSet/>
      <dgm:spPr/>
      <dgm:t>
        <a:bodyPr/>
        <a:lstStyle/>
        <a:p>
          <a:endParaRPr lang="en-US"/>
        </a:p>
      </dgm:t>
    </dgm:pt>
    <dgm:pt modelId="{5AB3A74A-71E7-4498-ADA4-7D3C9F08BE67}">
      <dgm:prSet phldrT="[Text]"/>
      <dgm:spPr/>
      <dgm:t>
        <a:bodyPr/>
        <a:lstStyle/>
        <a:p>
          <a:r>
            <a:rPr lang="en-US" dirty="0"/>
            <a:t>Level 3- Advanced</a:t>
          </a:r>
        </a:p>
      </dgm:t>
    </dgm:pt>
    <dgm:pt modelId="{8D55C090-1DB7-4B6D-AC91-C39FC0A77980}" type="parTrans" cxnId="{0B6D0422-BE7E-4CE1-8A29-14C2A0913FB1}">
      <dgm:prSet/>
      <dgm:spPr/>
      <dgm:t>
        <a:bodyPr/>
        <a:lstStyle/>
        <a:p>
          <a:endParaRPr lang="en-US"/>
        </a:p>
      </dgm:t>
    </dgm:pt>
    <dgm:pt modelId="{8D0FB1D5-8D80-4D66-A839-A5634D5E5F70}" type="sibTrans" cxnId="{0B6D0422-BE7E-4CE1-8A29-14C2A0913FB1}">
      <dgm:prSet/>
      <dgm:spPr/>
      <dgm:t>
        <a:bodyPr/>
        <a:lstStyle/>
        <a:p>
          <a:endParaRPr lang="en-US"/>
        </a:p>
      </dgm:t>
    </dgm:pt>
    <dgm:pt modelId="{CF58DD8A-20D0-4FEF-B8BB-5C33C92072D0}">
      <dgm:prSet phldrT="[Text]"/>
      <dgm:spPr/>
      <dgm:t>
        <a:bodyPr/>
        <a:lstStyle/>
        <a:p>
          <a:r>
            <a:rPr lang="en-US"/>
            <a:t>Time-sensitive and designated for situations that are complicated/sensitive in nature </a:t>
          </a:r>
          <a:endParaRPr lang="en-US" dirty="0"/>
        </a:p>
      </dgm:t>
    </dgm:pt>
    <dgm:pt modelId="{00A5FC72-4BE2-49A7-BDDC-03F82CAC2AB6}" type="parTrans" cxnId="{DF4B935D-1DAE-4C82-B266-2191A2AA53C0}">
      <dgm:prSet/>
      <dgm:spPr/>
      <dgm:t>
        <a:bodyPr/>
        <a:lstStyle/>
        <a:p>
          <a:endParaRPr lang="en-US"/>
        </a:p>
      </dgm:t>
    </dgm:pt>
    <dgm:pt modelId="{1833BA9F-7507-4E62-BEC0-69CF7C4CFD88}" type="sibTrans" cxnId="{DF4B935D-1DAE-4C82-B266-2191A2AA53C0}">
      <dgm:prSet/>
      <dgm:spPr/>
      <dgm:t>
        <a:bodyPr/>
        <a:lstStyle/>
        <a:p>
          <a:endParaRPr lang="en-US"/>
        </a:p>
      </dgm:t>
    </dgm:pt>
    <dgm:pt modelId="{7AECAD71-02CE-48C1-A8D7-D3CFCA33848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Routine Visits</a:t>
          </a:r>
          <a:endParaRPr lang="en-US" dirty="0"/>
        </a:p>
      </dgm:t>
    </dgm:pt>
    <dgm:pt modelId="{1CBC865F-1AB2-4FE8-8895-0F52A6C0B7E7}" type="parTrans" cxnId="{B6330CFB-E105-4870-9507-1D2584DCD59B}">
      <dgm:prSet/>
      <dgm:spPr/>
      <dgm:t>
        <a:bodyPr/>
        <a:lstStyle/>
        <a:p>
          <a:endParaRPr lang="en-US"/>
        </a:p>
      </dgm:t>
    </dgm:pt>
    <dgm:pt modelId="{D087C61A-AD14-4031-AA96-DCDD566809B3}" type="sibTrans" cxnId="{B6330CFB-E105-4870-9507-1D2584DCD59B}">
      <dgm:prSet/>
      <dgm:spPr/>
      <dgm:t>
        <a:bodyPr/>
        <a:lstStyle/>
        <a:p>
          <a:endParaRPr lang="en-US"/>
        </a:p>
      </dgm:t>
    </dgm:pt>
    <dgm:pt modelId="{566EA64C-E5AC-4AC3-9B79-CDFDC89B606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Registration/Admitting</a:t>
          </a:r>
          <a:endParaRPr lang="en-US" dirty="0"/>
        </a:p>
      </dgm:t>
    </dgm:pt>
    <dgm:pt modelId="{196C4CC7-0AB7-4B1A-A3CA-8DBDA40C3B0C}" type="parTrans" cxnId="{20B9E5B8-2832-4008-B3F1-AA7C38FA5F83}">
      <dgm:prSet/>
      <dgm:spPr/>
      <dgm:t>
        <a:bodyPr/>
        <a:lstStyle/>
        <a:p>
          <a:endParaRPr lang="en-US"/>
        </a:p>
      </dgm:t>
    </dgm:pt>
    <dgm:pt modelId="{5FC7D4D1-018E-4011-8589-C5339F2A8F44}" type="sibTrans" cxnId="{20B9E5B8-2832-4008-B3F1-AA7C38FA5F83}">
      <dgm:prSet/>
      <dgm:spPr/>
      <dgm:t>
        <a:bodyPr/>
        <a:lstStyle/>
        <a:p>
          <a:endParaRPr lang="en-US"/>
        </a:p>
      </dgm:t>
    </dgm:pt>
    <dgm:pt modelId="{E6E0D570-2E13-43BB-98FA-96C3C3A0CFC0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Triage</a:t>
          </a:r>
          <a:endParaRPr lang="en-US" dirty="0"/>
        </a:p>
      </dgm:t>
    </dgm:pt>
    <dgm:pt modelId="{7B452FEF-2439-4567-AD7A-ADFAA497DD8A}" type="parTrans" cxnId="{C2872CA8-67D0-4B5F-9149-AB03C663DC98}">
      <dgm:prSet/>
      <dgm:spPr/>
      <dgm:t>
        <a:bodyPr/>
        <a:lstStyle/>
        <a:p>
          <a:endParaRPr lang="en-US"/>
        </a:p>
      </dgm:t>
    </dgm:pt>
    <dgm:pt modelId="{7D4E6958-6C03-4CD0-A3AA-4E734C25E898}" type="sibTrans" cxnId="{C2872CA8-67D0-4B5F-9149-AB03C663DC98}">
      <dgm:prSet/>
      <dgm:spPr/>
      <dgm:t>
        <a:bodyPr/>
        <a:lstStyle/>
        <a:p>
          <a:endParaRPr lang="en-US"/>
        </a:p>
      </dgm:t>
    </dgm:pt>
    <dgm:pt modelId="{A93CD4CB-914D-4065-8624-1252031CED9F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Appointment scheduling</a:t>
          </a:r>
          <a:endParaRPr lang="en-US" dirty="0"/>
        </a:p>
      </dgm:t>
    </dgm:pt>
    <dgm:pt modelId="{BBB28621-2ADB-49E8-97F0-516430279D35}" type="parTrans" cxnId="{CA29E45A-29AC-4C68-A825-5A4E83166C2C}">
      <dgm:prSet/>
      <dgm:spPr/>
      <dgm:t>
        <a:bodyPr/>
        <a:lstStyle/>
        <a:p>
          <a:endParaRPr lang="en-US"/>
        </a:p>
      </dgm:t>
    </dgm:pt>
    <dgm:pt modelId="{5E829957-8C5C-4D99-9CE2-24C04AE2AB87}" type="sibTrans" cxnId="{CA29E45A-29AC-4C68-A825-5A4E83166C2C}">
      <dgm:prSet/>
      <dgm:spPr/>
      <dgm:t>
        <a:bodyPr/>
        <a:lstStyle/>
        <a:p>
          <a:endParaRPr lang="en-US"/>
        </a:p>
      </dgm:t>
    </dgm:pt>
    <dgm:pt modelId="{3B049454-18ED-430C-B91E-7F40679D775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Pharmacy Refill</a:t>
          </a:r>
        </a:p>
        <a:p>
          <a:pPr>
            <a:buFont typeface="+mj-lt"/>
            <a:buAutoNum type="arabicPeriod"/>
          </a:pPr>
          <a:endParaRPr lang="en-US" dirty="0"/>
        </a:p>
      </dgm:t>
    </dgm:pt>
    <dgm:pt modelId="{39A3FD52-8F19-4871-8490-DF0EAF2C3D3B}" type="parTrans" cxnId="{DA2007DE-AB73-479D-A3D2-61B83F9DB77B}">
      <dgm:prSet/>
      <dgm:spPr/>
      <dgm:t>
        <a:bodyPr/>
        <a:lstStyle/>
        <a:p>
          <a:endParaRPr lang="en-US"/>
        </a:p>
      </dgm:t>
    </dgm:pt>
    <dgm:pt modelId="{C3E10221-9B4E-40C0-8DB3-3A5F5CD03332}" type="sibTrans" cxnId="{DA2007DE-AB73-479D-A3D2-61B83F9DB77B}">
      <dgm:prSet/>
      <dgm:spPr/>
      <dgm:t>
        <a:bodyPr/>
        <a:lstStyle/>
        <a:p>
          <a:endParaRPr lang="en-US"/>
        </a:p>
      </dgm:t>
    </dgm:pt>
    <dgm:pt modelId="{9D2E7C6F-AA56-4867-84FC-471BCF0A8C7B}">
      <dgm:prSet phldrT="[Text]"/>
      <dgm:spPr/>
      <dgm:t>
        <a:bodyPr/>
        <a:lstStyle/>
        <a:p>
          <a:r>
            <a:rPr lang="en-US"/>
            <a:t>Deaf patient</a:t>
          </a:r>
          <a:endParaRPr lang="en-US" dirty="0"/>
        </a:p>
      </dgm:t>
    </dgm:pt>
    <dgm:pt modelId="{226E2061-E623-4B8E-B6CE-DA4D003138EF}" type="parTrans" cxnId="{4BE0F2BC-E726-457E-BA94-F089B33B61AF}">
      <dgm:prSet/>
      <dgm:spPr/>
      <dgm:t>
        <a:bodyPr/>
        <a:lstStyle/>
        <a:p>
          <a:endParaRPr lang="en-US"/>
        </a:p>
      </dgm:t>
    </dgm:pt>
    <dgm:pt modelId="{CA182236-8AEE-4E81-BE42-0E118F034951}" type="sibTrans" cxnId="{4BE0F2BC-E726-457E-BA94-F089B33B61AF}">
      <dgm:prSet/>
      <dgm:spPr/>
      <dgm:t>
        <a:bodyPr/>
        <a:lstStyle/>
        <a:p>
          <a:endParaRPr lang="en-US"/>
        </a:p>
      </dgm:t>
    </dgm:pt>
    <dgm:pt modelId="{7E0156FE-81C4-462A-91C7-135EE7FD5CC9}">
      <dgm:prSet phldrT="[Text]"/>
      <dgm:spPr/>
      <dgm:t>
        <a:bodyPr/>
        <a:lstStyle/>
        <a:p>
          <a:r>
            <a:rPr lang="en-US"/>
            <a:t>Procedures</a:t>
          </a:r>
          <a:endParaRPr lang="en-US" dirty="0"/>
        </a:p>
      </dgm:t>
    </dgm:pt>
    <dgm:pt modelId="{54ECE5A5-EDFD-431F-92D1-35516C485D84}" type="parTrans" cxnId="{BA52EDE9-820A-4833-BF41-2BA87B53A35E}">
      <dgm:prSet/>
      <dgm:spPr/>
      <dgm:t>
        <a:bodyPr/>
        <a:lstStyle/>
        <a:p>
          <a:endParaRPr lang="en-US"/>
        </a:p>
      </dgm:t>
    </dgm:pt>
    <dgm:pt modelId="{A8397119-0C24-4E1C-AF06-EBEAF9D7E9F7}" type="sibTrans" cxnId="{BA52EDE9-820A-4833-BF41-2BA87B53A35E}">
      <dgm:prSet/>
      <dgm:spPr/>
      <dgm:t>
        <a:bodyPr/>
        <a:lstStyle/>
        <a:p>
          <a:endParaRPr lang="en-US"/>
        </a:p>
      </dgm:t>
    </dgm:pt>
    <dgm:pt modelId="{34A79765-F3E0-442E-874A-F65DB37B8FD1}">
      <dgm:prSet phldrT="[Text]"/>
      <dgm:spPr/>
      <dgm:t>
        <a:bodyPr/>
        <a:lstStyle/>
        <a:p>
          <a:r>
            <a:rPr lang="en-US"/>
            <a:t>Routine Surgery</a:t>
          </a:r>
          <a:endParaRPr lang="en-US" dirty="0"/>
        </a:p>
      </dgm:t>
    </dgm:pt>
    <dgm:pt modelId="{A2CE4147-45E6-4010-96E8-E3D8F8772F09}" type="parTrans" cxnId="{9B96351B-DD36-4142-82AF-BE5A5E686420}">
      <dgm:prSet/>
      <dgm:spPr/>
      <dgm:t>
        <a:bodyPr/>
        <a:lstStyle/>
        <a:p>
          <a:endParaRPr lang="en-US"/>
        </a:p>
      </dgm:t>
    </dgm:pt>
    <dgm:pt modelId="{9C96AC4C-AA3D-4983-8D1F-3F5E74984C52}" type="sibTrans" cxnId="{9B96351B-DD36-4142-82AF-BE5A5E686420}">
      <dgm:prSet/>
      <dgm:spPr/>
      <dgm:t>
        <a:bodyPr/>
        <a:lstStyle/>
        <a:p>
          <a:endParaRPr lang="en-US"/>
        </a:p>
      </dgm:t>
    </dgm:pt>
    <dgm:pt modelId="{8F14D5AB-B236-4C90-B4BD-670C352107D6}">
      <dgm:prSet phldrT="[Text]"/>
      <dgm:spPr/>
      <dgm:t>
        <a:bodyPr/>
        <a:lstStyle/>
        <a:p>
          <a:r>
            <a:rPr lang="en-US"/>
            <a:t>Informed Consents</a:t>
          </a:r>
          <a:endParaRPr lang="en-US" dirty="0"/>
        </a:p>
      </dgm:t>
    </dgm:pt>
    <dgm:pt modelId="{07400B18-A0F4-4696-B5CB-52B6B5A3456A}" type="parTrans" cxnId="{2941706C-6045-402C-AE7D-3B561B5AD4B0}">
      <dgm:prSet/>
      <dgm:spPr/>
      <dgm:t>
        <a:bodyPr/>
        <a:lstStyle/>
        <a:p>
          <a:endParaRPr lang="en-US"/>
        </a:p>
      </dgm:t>
    </dgm:pt>
    <dgm:pt modelId="{EA4BC254-1DA4-4906-898F-E2C2FD5455BE}" type="sibTrans" cxnId="{2941706C-6045-402C-AE7D-3B561B5AD4B0}">
      <dgm:prSet/>
      <dgm:spPr/>
      <dgm:t>
        <a:bodyPr/>
        <a:lstStyle/>
        <a:p>
          <a:endParaRPr lang="en-US"/>
        </a:p>
      </dgm:t>
    </dgm:pt>
    <dgm:pt modelId="{49125690-E784-4737-8743-1290E562081A}">
      <dgm:prSet phldrT="[Text]"/>
      <dgm:spPr/>
      <dgm:t>
        <a:bodyPr/>
        <a:lstStyle/>
        <a:p>
          <a:r>
            <a:rPr lang="en-US"/>
            <a:t>Medication Instructions</a:t>
          </a:r>
          <a:endParaRPr lang="en-US" dirty="0"/>
        </a:p>
      </dgm:t>
    </dgm:pt>
    <dgm:pt modelId="{EFAB8338-816A-464E-973C-425F67AE32C1}" type="parTrans" cxnId="{1144C325-695C-4E13-B7CA-661A24F4054B}">
      <dgm:prSet/>
      <dgm:spPr/>
      <dgm:t>
        <a:bodyPr/>
        <a:lstStyle/>
        <a:p>
          <a:endParaRPr lang="en-US"/>
        </a:p>
      </dgm:t>
    </dgm:pt>
    <dgm:pt modelId="{EECE4A11-3770-459B-9AD9-B97E2B41D051}" type="sibTrans" cxnId="{1144C325-695C-4E13-B7CA-661A24F4054B}">
      <dgm:prSet/>
      <dgm:spPr/>
      <dgm:t>
        <a:bodyPr/>
        <a:lstStyle/>
        <a:p>
          <a:endParaRPr lang="en-US"/>
        </a:p>
      </dgm:t>
    </dgm:pt>
    <dgm:pt modelId="{5917C8D8-38E8-4270-8EE2-127AA3C974F3}">
      <dgm:prSet phldrT="[Text]"/>
      <dgm:spPr/>
      <dgm:t>
        <a:bodyPr/>
        <a:lstStyle/>
        <a:p>
          <a:r>
            <a:rPr lang="en-US"/>
            <a:t>Social Work/Rehab Assessments</a:t>
          </a:r>
          <a:endParaRPr lang="en-US" dirty="0"/>
        </a:p>
      </dgm:t>
    </dgm:pt>
    <dgm:pt modelId="{DF5CAE97-3176-453F-B179-DC01ABED2F5D}" type="parTrans" cxnId="{A2EE9D8E-4BBF-40A6-810F-402CFC60F2FD}">
      <dgm:prSet/>
      <dgm:spPr/>
      <dgm:t>
        <a:bodyPr/>
        <a:lstStyle/>
        <a:p>
          <a:endParaRPr lang="en-US"/>
        </a:p>
      </dgm:t>
    </dgm:pt>
    <dgm:pt modelId="{438B6AFD-F911-4D3D-B76F-BFEE4D56367B}" type="sibTrans" cxnId="{A2EE9D8E-4BBF-40A6-810F-402CFC60F2FD}">
      <dgm:prSet/>
      <dgm:spPr/>
      <dgm:t>
        <a:bodyPr/>
        <a:lstStyle/>
        <a:p>
          <a:endParaRPr lang="en-US"/>
        </a:p>
      </dgm:t>
    </dgm:pt>
    <dgm:pt modelId="{55C0F715-3D6C-4AD2-83D9-50F621EA3CE2}">
      <dgm:prSet phldrT="[Text]"/>
      <dgm:spPr/>
      <dgm:t>
        <a:bodyPr/>
        <a:lstStyle/>
        <a:p>
          <a:r>
            <a:rPr lang="en-US"/>
            <a:t>Deaf patient (</a:t>
          </a:r>
          <a:r>
            <a:rPr lang="en-US" b="1"/>
            <a:t>ONLY</a:t>
          </a:r>
          <a:r>
            <a:rPr lang="en-US" b="0"/>
            <a:t>  request in-person if you are unable to translate through video)</a:t>
          </a:r>
          <a:endParaRPr lang="en-US" dirty="0"/>
        </a:p>
      </dgm:t>
    </dgm:pt>
    <dgm:pt modelId="{0753BB19-D90E-484C-9BB5-69C772985E24}" type="parTrans" cxnId="{14CFBFD7-0FA7-4914-92A9-73D55C02CE6C}">
      <dgm:prSet/>
      <dgm:spPr/>
      <dgm:t>
        <a:bodyPr/>
        <a:lstStyle/>
        <a:p>
          <a:endParaRPr lang="en-US"/>
        </a:p>
      </dgm:t>
    </dgm:pt>
    <dgm:pt modelId="{48AA7E5F-4267-4838-B3AE-D56F2BD8428D}" type="sibTrans" cxnId="{14CFBFD7-0FA7-4914-92A9-73D55C02CE6C}">
      <dgm:prSet/>
      <dgm:spPr/>
      <dgm:t>
        <a:bodyPr/>
        <a:lstStyle/>
        <a:p>
          <a:endParaRPr lang="en-US"/>
        </a:p>
      </dgm:t>
    </dgm:pt>
    <dgm:pt modelId="{B84EDFF2-DC9E-4F67-8801-B7754C30DA32}">
      <dgm:prSet phldrT="[Text]"/>
      <dgm:spPr/>
      <dgm:t>
        <a:bodyPr/>
        <a:lstStyle/>
        <a:p>
          <a:r>
            <a:rPr lang="en-US"/>
            <a:t>Mental Health </a:t>
          </a:r>
          <a:endParaRPr lang="en-US" dirty="0"/>
        </a:p>
      </dgm:t>
    </dgm:pt>
    <dgm:pt modelId="{0526B9B8-698E-4E2C-8261-28ED172040ED}" type="parTrans" cxnId="{98FD97B3-A26D-4B8B-AC24-BF9E05183C04}">
      <dgm:prSet/>
      <dgm:spPr/>
      <dgm:t>
        <a:bodyPr/>
        <a:lstStyle/>
        <a:p>
          <a:endParaRPr lang="en-US"/>
        </a:p>
      </dgm:t>
    </dgm:pt>
    <dgm:pt modelId="{8C2435C2-B69E-4C1E-8BFD-A5086B08F62B}" type="sibTrans" cxnId="{98FD97B3-A26D-4B8B-AC24-BF9E05183C04}">
      <dgm:prSet/>
      <dgm:spPr/>
      <dgm:t>
        <a:bodyPr/>
        <a:lstStyle/>
        <a:p>
          <a:endParaRPr lang="en-US"/>
        </a:p>
      </dgm:t>
    </dgm:pt>
    <dgm:pt modelId="{CC45A7C1-B27F-4B3F-8ABF-7214CA6010C6}">
      <dgm:prSet phldrT="[Text]"/>
      <dgm:spPr/>
      <dgm:t>
        <a:bodyPr/>
        <a:lstStyle/>
        <a:p>
          <a:r>
            <a:rPr lang="en-US"/>
            <a:t>Belligerent/Confused</a:t>
          </a:r>
          <a:endParaRPr lang="en-US" dirty="0"/>
        </a:p>
      </dgm:t>
    </dgm:pt>
    <dgm:pt modelId="{59E220D7-8387-4130-8CFC-FE545EA1C10E}" type="parTrans" cxnId="{5A4F6B13-8AB7-463C-957D-446813BF3C38}">
      <dgm:prSet/>
      <dgm:spPr/>
      <dgm:t>
        <a:bodyPr/>
        <a:lstStyle/>
        <a:p>
          <a:endParaRPr lang="en-US"/>
        </a:p>
      </dgm:t>
    </dgm:pt>
    <dgm:pt modelId="{293CB09A-0241-4CC7-8C35-61E027F4E62A}" type="sibTrans" cxnId="{5A4F6B13-8AB7-463C-957D-446813BF3C38}">
      <dgm:prSet/>
      <dgm:spPr/>
      <dgm:t>
        <a:bodyPr/>
        <a:lstStyle/>
        <a:p>
          <a:endParaRPr lang="en-US"/>
        </a:p>
      </dgm:t>
    </dgm:pt>
    <dgm:pt modelId="{5C87635D-5BE1-4DAF-8A1A-DD00922FFE83}">
      <dgm:prSet phldrT="[Text]"/>
      <dgm:spPr/>
      <dgm:t>
        <a:bodyPr/>
        <a:lstStyle/>
        <a:p>
          <a:r>
            <a:rPr lang="en-US"/>
            <a:t>Conscious Sedation Procedures </a:t>
          </a:r>
          <a:endParaRPr lang="en-US" dirty="0"/>
        </a:p>
      </dgm:t>
    </dgm:pt>
    <dgm:pt modelId="{9997A776-DD60-4641-B741-CF637C7D305A}" type="parTrans" cxnId="{A1CA2F8C-189C-4A2D-9ED4-54FE9FEEBFF7}">
      <dgm:prSet/>
      <dgm:spPr/>
      <dgm:t>
        <a:bodyPr/>
        <a:lstStyle/>
        <a:p>
          <a:endParaRPr lang="en-US"/>
        </a:p>
      </dgm:t>
    </dgm:pt>
    <dgm:pt modelId="{C9337D26-C42F-41ED-A8A3-9E96E22B2EBC}" type="sibTrans" cxnId="{A1CA2F8C-189C-4A2D-9ED4-54FE9FEEBFF7}">
      <dgm:prSet/>
      <dgm:spPr/>
      <dgm:t>
        <a:bodyPr/>
        <a:lstStyle/>
        <a:p>
          <a:endParaRPr lang="en-US"/>
        </a:p>
      </dgm:t>
    </dgm:pt>
    <dgm:pt modelId="{39B9FB5A-9E4B-4411-91EC-3C02EAD7D3D3}">
      <dgm:prSet phldrT="[Text]"/>
      <dgm:spPr/>
      <dgm:t>
        <a:bodyPr/>
        <a:lstStyle/>
        <a:p>
          <a:r>
            <a:rPr lang="en-US"/>
            <a:t>Sexual Assault/Child Abuse</a:t>
          </a:r>
          <a:endParaRPr lang="en-US" dirty="0"/>
        </a:p>
      </dgm:t>
    </dgm:pt>
    <dgm:pt modelId="{66B99100-A5F3-4CD9-8377-540B87809F07}" type="parTrans" cxnId="{8FDD782F-ECA8-4B0F-9004-271E60927E73}">
      <dgm:prSet/>
      <dgm:spPr/>
      <dgm:t>
        <a:bodyPr/>
        <a:lstStyle/>
        <a:p>
          <a:endParaRPr lang="en-US"/>
        </a:p>
      </dgm:t>
    </dgm:pt>
    <dgm:pt modelId="{D92AD19C-E80A-4C59-ACAA-71402C2DC0A6}" type="sibTrans" cxnId="{8FDD782F-ECA8-4B0F-9004-271E60927E73}">
      <dgm:prSet/>
      <dgm:spPr/>
      <dgm:t>
        <a:bodyPr/>
        <a:lstStyle/>
        <a:p>
          <a:endParaRPr lang="en-US"/>
        </a:p>
      </dgm:t>
    </dgm:pt>
    <dgm:pt modelId="{9AF706ED-466C-423F-A209-D9382ED2D5D9}">
      <dgm:prSet phldrT="[Text]"/>
      <dgm:spPr/>
      <dgm:t>
        <a:bodyPr/>
        <a:lstStyle/>
        <a:p>
          <a:r>
            <a:rPr lang="en-US"/>
            <a:t>Trauma</a:t>
          </a:r>
          <a:endParaRPr lang="en-US" dirty="0"/>
        </a:p>
      </dgm:t>
    </dgm:pt>
    <dgm:pt modelId="{8BB76F1C-8CB8-47D7-9DF1-88ABCEAB6A95}" type="parTrans" cxnId="{E8A24F42-FEAD-4095-8669-1CEACAB5AC27}">
      <dgm:prSet/>
      <dgm:spPr/>
      <dgm:t>
        <a:bodyPr/>
        <a:lstStyle/>
        <a:p>
          <a:endParaRPr lang="en-US"/>
        </a:p>
      </dgm:t>
    </dgm:pt>
    <dgm:pt modelId="{8AE16BC6-8D4C-42E7-9709-6F7403371229}" type="sibTrans" cxnId="{E8A24F42-FEAD-4095-8669-1CEACAB5AC27}">
      <dgm:prSet/>
      <dgm:spPr/>
      <dgm:t>
        <a:bodyPr/>
        <a:lstStyle/>
        <a:p>
          <a:endParaRPr lang="en-US"/>
        </a:p>
      </dgm:t>
    </dgm:pt>
    <dgm:pt modelId="{CEBE66BA-88AF-4FDD-8A26-4D726D6513BA}">
      <dgm:prSet phldrT="[Text]"/>
      <dgm:spPr/>
      <dgm:t>
        <a:bodyPr/>
        <a:lstStyle/>
        <a:p>
          <a:r>
            <a:rPr lang="en-US"/>
            <a:t>End of Life Instructions</a:t>
          </a:r>
          <a:endParaRPr lang="en-US" dirty="0"/>
        </a:p>
      </dgm:t>
    </dgm:pt>
    <dgm:pt modelId="{DD27DC18-01D9-4CE3-B076-40885FD81E0B}" type="parTrans" cxnId="{EF20D4A4-FF01-4268-AF44-C6F0BAD5D9BF}">
      <dgm:prSet/>
      <dgm:spPr/>
      <dgm:t>
        <a:bodyPr/>
        <a:lstStyle/>
        <a:p>
          <a:endParaRPr lang="en-US"/>
        </a:p>
      </dgm:t>
    </dgm:pt>
    <dgm:pt modelId="{A07A798F-9536-4129-886A-790B984BE840}" type="sibTrans" cxnId="{EF20D4A4-FF01-4268-AF44-C6F0BAD5D9BF}">
      <dgm:prSet/>
      <dgm:spPr/>
      <dgm:t>
        <a:bodyPr/>
        <a:lstStyle/>
        <a:p>
          <a:endParaRPr lang="en-US"/>
        </a:p>
      </dgm:t>
    </dgm:pt>
    <dgm:pt modelId="{AA791747-B742-4F6D-8A18-CB51C6865CFE}">
      <dgm:prSet phldrT="[Text]"/>
      <dgm:spPr/>
      <dgm:t>
        <a:bodyPr/>
        <a:lstStyle/>
        <a:p>
          <a:r>
            <a:rPr lang="en-US"/>
            <a:t>Life Threatening Cases </a:t>
          </a:r>
          <a:endParaRPr lang="en-US" dirty="0"/>
        </a:p>
      </dgm:t>
    </dgm:pt>
    <dgm:pt modelId="{E7CE111D-E5F1-45CE-9598-6708C507AD53}" type="parTrans" cxnId="{0DBC8E58-3C4C-45BF-8FC2-FC27CC832007}">
      <dgm:prSet/>
      <dgm:spPr/>
      <dgm:t>
        <a:bodyPr/>
        <a:lstStyle/>
        <a:p>
          <a:endParaRPr lang="en-US"/>
        </a:p>
      </dgm:t>
    </dgm:pt>
    <dgm:pt modelId="{BA727420-730E-4929-AEE6-660B20AF7857}" type="sibTrans" cxnId="{0DBC8E58-3C4C-45BF-8FC2-FC27CC832007}">
      <dgm:prSet/>
      <dgm:spPr/>
      <dgm:t>
        <a:bodyPr/>
        <a:lstStyle/>
        <a:p>
          <a:endParaRPr lang="en-US"/>
        </a:p>
      </dgm:t>
    </dgm:pt>
    <dgm:pt modelId="{0DB02B07-2CF6-4CF9-A062-11EC2640BC0E}" type="pres">
      <dgm:prSet presAssocID="{4A200AE6-0134-4187-A180-C79B46FDC723}" presName="Name0" presStyleCnt="0">
        <dgm:presLayoutVars>
          <dgm:dir/>
          <dgm:animLvl val="lvl"/>
          <dgm:resizeHandles val="exact"/>
        </dgm:presLayoutVars>
      </dgm:prSet>
      <dgm:spPr/>
    </dgm:pt>
    <dgm:pt modelId="{5F4053C0-09A5-4585-ADBE-49E1BFE8E724}" type="pres">
      <dgm:prSet presAssocID="{AC1316BE-A4DA-4852-B8D3-332A21DE6638}" presName="composite" presStyleCnt="0"/>
      <dgm:spPr/>
    </dgm:pt>
    <dgm:pt modelId="{69BB5B0C-128F-4AC0-8F98-4C032A7FB9C6}" type="pres">
      <dgm:prSet presAssocID="{AC1316BE-A4DA-4852-B8D3-332A21DE663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8F84F76-E832-4E7C-9CBB-D75830293CBC}" type="pres">
      <dgm:prSet presAssocID="{AC1316BE-A4DA-4852-B8D3-332A21DE6638}" presName="desTx" presStyleLbl="alignAccFollowNode1" presStyleIdx="0" presStyleCnt="3">
        <dgm:presLayoutVars>
          <dgm:bulletEnabled val="1"/>
        </dgm:presLayoutVars>
      </dgm:prSet>
      <dgm:spPr/>
    </dgm:pt>
    <dgm:pt modelId="{27DA527D-8867-4E47-BD8F-DFA9FA4BDBFA}" type="pres">
      <dgm:prSet presAssocID="{AE7EFDC4-849E-4472-9E90-8A6152CB2208}" presName="space" presStyleCnt="0"/>
      <dgm:spPr/>
    </dgm:pt>
    <dgm:pt modelId="{9E8E83D2-97C5-4ACA-9214-CF9A606F84A1}" type="pres">
      <dgm:prSet presAssocID="{32F227DC-AD24-4E08-9554-A6F5E0E77C2E}" presName="composite" presStyleCnt="0"/>
      <dgm:spPr/>
    </dgm:pt>
    <dgm:pt modelId="{CE3F94F7-F2A6-4082-B0CD-B2089988680B}" type="pres">
      <dgm:prSet presAssocID="{32F227DC-AD24-4E08-9554-A6F5E0E77C2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3DE1C9F-40CA-4609-8F06-23B4B5943CA3}" type="pres">
      <dgm:prSet presAssocID="{32F227DC-AD24-4E08-9554-A6F5E0E77C2E}" presName="desTx" presStyleLbl="alignAccFollowNode1" presStyleIdx="1" presStyleCnt="3">
        <dgm:presLayoutVars>
          <dgm:bulletEnabled val="1"/>
        </dgm:presLayoutVars>
      </dgm:prSet>
      <dgm:spPr/>
    </dgm:pt>
    <dgm:pt modelId="{92D7BB85-78BB-4227-B87C-092ECD4EB3C5}" type="pres">
      <dgm:prSet presAssocID="{0C09CF50-62AB-48EB-BB91-3F8166A3668A}" presName="space" presStyleCnt="0"/>
      <dgm:spPr/>
    </dgm:pt>
    <dgm:pt modelId="{6AAA3531-0919-4438-95F3-2717D39D2D2F}" type="pres">
      <dgm:prSet presAssocID="{5AB3A74A-71E7-4498-ADA4-7D3C9F08BE67}" presName="composite" presStyleCnt="0"/>
      <dgm:spPr/>
    </dgm:pt>
    <dgm:pt modelId="{C0D4B90B-22D6-4D04-BB97-53C9E41FF253}" type="pres">
      <dgm:prSet presAssocID="{5AB3A74A-71E7-4498-ADA4-7D3C9F08BE6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4C58668-1BF8-4F96-8A71-7BD9584BCBF8}" type="pres">
      <dgm:prSet presAssocID="{5AB3A74A-71E7-4498-ADA4-7D3C9F08BE6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0677100-666E-4E95-9272-25818EAEE712}" srcId="{4A200AE6-0134-4187-A180-C79B46FDC723}" destId="{AC1316BE-A4DA-4852-B8D3-332A21DE6638}" srcOrd="0" destOrd="0" parTransId="{92E264CF-9F46-4F9F-B6BB-074595994998}" sibTransId="{AE7EFDC4-849E-4472-9E90-8A6152CB2208}"/>
    <dgm:cxn modelId="{230C0704-6383-49E4-9051-0623B7460AE1}" type="presOf" srcId="{5917C8D8-38E8-4270-8EE2-127AA3C974F3}" destId="{73DE1C9F-40CA-4609-8F06-23B4B5943CA3}" srcOrd="0" destOrd="6" presId="urn:microsoft.com/office/officeart/2005/8/layout/hList1"/>
    <dgm:cxn modelId="{25F4C906-5325-4CC2-B886-440D4AAFA49B}" type="presOf" srcId="{9AF706ED-466C-423F-A209-D9382ED2D5D9}" destId="{04C58668-1BF8-4F96-8A71-7BD9584BCBF8}" srcOrd="0" destOrd="6" presId="urn:microsoft.com/office/officeart/2005/8/layout/hList1"/>
    <dgm:cxn modelId="{9828AF11-46AB-47B1-B303-90AD77C1D298}" type="presOf" srcId="{5AB3A74A-71E7-4498-ADA4-7D3C9F08BE67}" destId="{C0D4B90B-22D6-4D04-BB97-53C9E41FF253}" srcOrd="0" destOrd="0" presId="urn:microsoft.com/office/officeart/2005/8/layout/hList1"/>
    <dgm:cxn modelId="{5A4F6B13-8AB7-463C-957D-446813BF3C38}" srcId="{CF58DD8A-20D0-4FEF-B8BB-5C33C92072D0}" destId="{CC45A7C1-B27F-4B3F-8ABF-7214CA6010C6}" srcOrd="2" destOrd="0" parTransId="{59E220D7-8387-4130-8CFC-FE545EA1C10E}" sibTransId="{293CB09A-0241-4CC7-8C35-61E027F4E62A}"/>
    <dgm:cxn modelId="{9B96351B-DD36-4142-82AF-BE5A5E686420}" srcId="{38CDDBFC-89D7-4D05-B199-F8E501F537AF}" destId="{34A79765-F3E0-442E-874A-F65DB37B8FD1}" srcOrd="2" destOrd="0" parTransId="{A2CE4147-45E6-4010-96E8-E3D8F8772F09}" sibTransId="{9C96AC4C-AA3D-4983-8D1F-3F5E74984C52}"/>
    <dgm:cxn modelId="{0B6D0422-BE7E-4CE1-8A29-14C2A0913FB1}" srcId="{4A200AE6-0134-4187-A180-C79B46FDC723}" destId="{5AB3A74A-71E7-4498-ADA4-7D3C9F08BE67}" srcOrd="2" destOrd="0" parTransId="{8D55C090-1DB7-4B6D-AC91-C39FC0A77980}" sibTransId="{8D0FB1D5-8D80-4D66-A839-A5634D5E5F70}"/>
    <dgm:cxn modelId="{1144C325-695C-4E13-B7CA-661A24F4054B}" srcId="{38CDDBFC-89D7-4D05-B199-F8E501F537AF}" destId="{49125690-E784-4737-8743-1290E562081A}" srcOrd="4" destOrd="0" parTransId="{EFAB8338-816A-464E-973C-425F67AE32C1}" sibTransId="{EECE4A11-3770-459B-9AD9-B97E2B41D051}"/>
    <dgm:cxn modelId="{25D2F829-75E2-4481-99FE-12A70CE70109}" type="presOf" srcId="{A93CD4CB-914D-4065-8624-1252031CED9F}" destId="{A8F84F76-E832-4E7C-9CBB-D75830293CBC}" srcOrd="0" destOrd="4" presId="urn:microsoft.com/office/officeart/2005/8/layout/hList1"/>
    <dgm:cxn modelId="{8FDD782F-ECA8-4B0F-9004-271E60927E73}" srcId="{CF58DD8A-20D0-4FEF-B8BB-5C33C92072D0}" destId="{39B9FB5A-9E4B-4411-91EC-3C02EAD7D3D3}" srcOrd="4" destOrd="0" parTransId="{66B99100-A5F3-4CD9-8377-540B87809F07}" sibTransId="{D92AD19C-E80A-4C59-ACAA-71402C2DC0A6}"/>
    <dgm:cxn modelId="{DFB4D035-9B85-4BDD-8A20-96D66CF332D0}" type="presOf" srcId="{CF58DD8A-20D0-4FEF-B8BB-5C33C92072D0}" destId="{04C58668-1BF8-4F96-8A71-7BD9584BCBF8}" srcOrd="0" destOrd="0" presId="urn:microsoft.com/office/officeart/2005/8/layout/hList1"/>
    <dgm:cxn modelId="{999E8D39-9B27-44E4-8B2D-1F6EB5B417C4}" type="presOf" srcId="{55C0F715-3D6C-4AD2-83D9-50F621EA3CE2}" destId="{04C58668-1BF8-4F96-8A71-7BD9584BCBF8}" srcOrd="0" destOrd="1" presId="urn:microsoft.com/office/officeart/2005/8/layout/hList1"/>
    <dgm:cxn modelId="{014F2F3A-7B59-4C28-BCD6-6F0BC5CBD61C}" type="presOf" srcId="{566EA64C-E5AC-4AC3-9B79-CDFDC89B6068}" destId="{A8F84F76-E832-4E7C-9CBB-D75830293CBC}" srcOrd="0" destOrd="2" presId="urn:microsoft.com/office/officeart/2005/8/layout/hList1"/>
    <dgm:cxn modelId="{DF4B935D-1DAE-4C82-B266-2191A2AA53C0}" srcId="{5AB3A74A-71E7-4498-ADA4-7D3C9F08BE67}" destId="{CF58DD8A-20D0-4FEF-B8BB-5C33C92072D0}" srcOrd="0" destOrd="0" parTransId="{00A5FC72-4BE2-49A7-BDDC-03F82CAC2AB6}" sibTransId="{1833BA9F-7507-4E62-BEC0-69CF7C4CFD88}"/>
    <dgm:cxn modelId="{96ABFA41-297E-45E5-ABBA-22791EF74A39}" type="presOf" srcId="{49125690-E784-4737-8743-1290E562081A}" destId="{73DE1C9F-40CA-4609-8F06-23B4B5943CA3}" srcOrd="0" destOrd="5" presId="urn:microsoft.com/office/officeart/2005/8/layout/hList1"/>
    <dgm:cxn modelId="{E8A24F42-FEAD-4095-8669-1CEACAB5AC27}" srcId="{CF58DD8A-20D0-4FEF-B8BB-5C33C92072D0}" destId="{9AF706ED-466C-423F-A209-D9382ED2D5D9}" srcOrd="5" destOrd="0" parTransId="{8BB76F1C-8CB8-47D7-9DF1-88ABCEAB6A95}" sibTransId="{8AE16BC6-8D4C-42E7-9709-6F7403371229}"/>
    <dgm:cxn modelId="{F6C9EE65-9BF8-4DD1-9AC9-C466A99615F6}" type="presOf" srcId="{34A79765-F3E0-442E-874A-F65DB37B8FD1}" destId="{73DE1C9F-40CA-4609-8F06-23B4B5943CA3}" srcOrd="0" destOrd="3" presId="urn:microsoft.com/office/officeart/2005/8/layout/hList1"/>
    <dgm:cxn modelId="{2941706C-6045-402C-AE7D-3B561B5AD4B0}" srcId="{38CDDBFC-89D7-4D05-B199-F8E501F537AF}" destId="{8F14D5AB-B236-4C90-B4BD-670C352107D6}" srcOrd="3" destOrd="0" parTransId="{07400B18-A0F4-4696-B5CB-52B6B5A3456A}" sibTransId="{EA4BC254-1DA4-4906-898F-E2C2FD5455BE}"/>
    <dgm:cxn modelId="{3612816D-CB5D-4E0F-97A5-A28C8D84423D}" type="presOf" srcId="{B84EDFF2-DC9E-4F67-8801-B7754C30DA32}" destId="{04C58668-1BF8-4F96-8A71-7BD9584BCBF8}" srcOrd="0" destOrd="2" presId="urn:microsoft.com/office/officeart/2005/8/layout/hList1"/>
    <dgm:cxn modelId="{0DBC8E58-3C4C-45BF-8FC2-FC27CC832007}" srcId="{CF58DD8A-20D0-4FEF-B8BB-5C33C92072D0}" destId="{AA791747-B742-4F6D-8A18-CB51C6865CFE}" srcOrd="7" destOrd="0" parTransId="{E7CE111D-E5F1-45CE-9598-6708C507AD53}" sibTransId="{BA727420-730E-4929-AEE6-660B20AF7857}"/>
    <dgm:cxn modelId="{CA29E45A-29AC-4C68-A825-5A4E83166C2C}" srcId="{34A81B02-08FC-496D-819B-ECA20E97F638}" destId="{A93CD4CB-914D-4065-8624-1252031CED9F}" srcOrd="3" destOrd="0" parTransId="{BBB28621-2ADB-49E8-97F0-516430279D35}" sibTransId="{5E829957-8C5C-4D99-9CE2-24C04AE2AB87}"/>
    <dgm:cxn modelId="{A1CA2F8C-189C-4A2D-9ED4-54FE9FEEBFF7}" srcId="{CF58DD8A-20D0-4FEF-B8BB-5C33C92072D0}" destId="{5C87635D-5BE1-4DAF-8A1A-DD00922FFE83}" srcOrd="3" destOrd="0" parTransId="{9997A776-DD60-4641-B741-CF637C7D305A}" sibTransId="{C9337D26-C42F-41ED-A8A3-9E96E22B2EBC}"/>
    <dgm:cxn modelId="{A2EE9D8E-4BBF-40A6-810F-402CFC60F2FD}" srcId="{38CDDBFC-89D7-4D05-B199-F8E501F537AF}" destId="{5917C8D8-38E8-4270-8EE2-127AA3C974F3}" srcOrd="5" destOrd="0" parTransId="{DF5CAE97-3176-453F-B179-DC01ABED2F5D}" sibTransId="{438B6AFD-F911-4D3D-B76F-BFEE4D56367B}"/>
    <dgm:cxn modelId="{B67EB392-849A-4207-AF92-50BDBDE47B2D}" type="presOf" srcId="{32F227DC-AD24-4E08-9554-A6F5E0E77C2E}" destId="{CE3F94F7-F2A6-4082-B0CD-B2089988680B}" srcOrd="0" destOrd="0" presId="urn:microsoft.com/office/officeart/2005/8/layout/hList1"/>
    <dgm:cxn modelId="{8D14B692-CD65-4DE9-87F9-FCAEB834C43E}" type="presOf" srcId="{AA791747-B742-4F6D-8A18-CB51C6865CFE}" destId="{04C58668-1BF8-4F96-8A71-7BD9584BCBF8}" srcOrd="0" destOrd="8" presId="urn:microsoft.com/office/officeart/2005/8/layout/hList1"/>
    <dgm:cxn modelId="{4C060295-3141-4766-A098-30DB63AC117D}" type="presOf" srcId="{CEBE66BA-88AF-4FDD-8A26-4D726D6513BA}" destId="{04C58668-1BF8-4F96-8A71-7BD9584BCBF8}" srcOrd="0" destOrd="7" presId="urn:microsoft.com/office/officeart/2005/8/layout/hList1"/>
    <dgm:cxn modelId="{477E7A95-0431-492B-ACD2-1B0BB021482F}" srcId="{AC1316BE-A4DA-4852-B8D3-332A21DE6638}" destId="{34A81B02-08FC-496D-819B-ECA20E97F638}" srcOrd="0" destOrd="0" parTransId="{2F3B7ABE-B382-41CF-A1A4-31DFB09F0E04}" sibTransId="{B2E3827D-C9C0-40C0-AA5A-B5233D340081}"/>
    <dgm:cxn modelId="{8C0B099D-2436-4F26-B3A2-F20AC66FD530}" type="presOf" srcId="{5C87635D-5BE1-4DAF-8A1A-DD00922FFE83}" destId="{04C58668-1BF8-4F96-8A71-7BD9584BCBF8}" srcOrd="0" destOrd="4" presId="urn:microsoft.com/office/officeart/2005/8/layout/hList1"/>
    <dgm:cxn modelId="{54670C9F-7D14-4D41-BD40-6DED4971426F}" type="presOf" srcId="{3B049454-18ED-430C-B91E-7F40679D775D}" destId="{A8F84F76-E832-4E7C-9CBB-D75830293CBC}" srcOrd="0" destOrd="5" presId="urn:microsoft.com/office/officeart/2005/8/layout/hList1"/>
    <dgm:cxn modelId="{51E8BDA0-32DC-4FE9-9882-D4FF141795D0}" type="presOf" srcId="{7E0156FE-81C4-462A-91C7-135EE7FD5CC9}" destId="{73DE1C9F-40CA-4609-8F06-23B4B5943CA3}" srcOrd="0" destOrd="2" presId="urn:microsoft.com/office/officeart/2005/8/layout/hList1"/>
    <dgm:cxn modelId="{ECB370A1-F18D-4CAE-BDC1-A8F1E49CC001}" srcId="{4A200AE6-0134-4187-A180-C79B46FDC723}" destId="{32F227DC-AD24-4E08-9554-A6F5E0E77C2E}" srcOrd="1" destOrd="0" parTransId="{1A08A408-56E1-4B8C-BF4C-134A588CAB2C}" sibTransId="{0C09CF50-62AB-48EB-BB91-3F8166A3668A}"/>
    <dgm:cxn modelId="{EF20D4A4-FF01-4268-AF44-C6F0BAD5D9BF}" srcId="{CF58DD8A-20D0-4FEF-B8BB-5C33C92072D0}" destId="{CEBE66BA-88AF-4FDD-8A26-4D726D6513BA}" srcOrd="6" destOrd="0" parTransId="{DD27DC18-01D9-4CE3-B076-40885FD81E0B}" sibTransId="{A07A798F-9536-4129-886A-790B984BE840}"/>
    <dgm:cxn modelId="{3FD4FCA5-FC8E-4ABD-88DD-F6DC2C284499}" type="presOf" srcId="{4A200AE6-0134-4187-A180-C79B46FDC723}" destId="{0DB02B07-2CF6-4CF9-A062-11EC2640BC0E}" srcOrd="0" destOrd="0" presId="urn:microsoft.com/office/officeart/2005/8/layout/hList1"/>
    <dgm:cxn modelId="{22A81AA8-99B7-4C96-8A73-00A2ADEE8AAC}" type="presOf" srcId="{39B9FB5A-9E4B-4411-91EC-3C02EAD7D3D3}" destId="{04C58668-1BF8-4F96-8A71-7BD9584BCBF8}" srcOrd="0" destOrd="5" presId="urn:microsoft.com/office/officeart/2005/8/layout/hList1"/>
    <dgm:cxn modelId="{C2872CA8-67D0-4B5F-9149-AB03C663DC98}" srcId="{34A81B02-08FC-496D-819B-ECA20E97F638}" destId="{E6E0D570-2E13-43BB-98FA-96C3C3A0CFC0}" srcOrd="2" destOrd="0" parTransId="{7B452FEF-2439-4567-AD7A-ADFAA497DD8A}" sibTransId="{7D4E6958-6C03-4CD0-A3AA-4E734C25E898}"/>
    <dgm:cxn modelId="{98FD97B3-A26D-4B8B-AC24-BF9E05183C04}" srcId="{CF58DD8A-20D0-4FEF-B8BB-5C33C92072D0}" destId="{B84EDFF2-DC9E-4F67-8801-B7754C30DA32}" srcOrd="1" destOrd="0" parTransId="{0526B9B8-698E-4E2C-8261-28ED172040ED}" sibTransId="{8C2435C2-B69E-4C1E-8BFD-A5086B08F62B}"/>
    <dgm:cxn modelId="{20B9E5B8-2832-4008-B3F1-AA7C38FA5F83}" srcId="{34A81B02-08FC-496D-819B-ECA20E97F638}" destId="{566EA64C-E5AC-4AC3-9B79-CDFDC89B6068}" srcOrd="1" destOrd="0" parTransId="{196C4CC7-0AB7-4B1A-A3CA-8DBDA40C3B0C}" sibTransId="{5FC7D4D1-018E-4011-8589-C5339F2A8F44}"/>
    <dgm:cxn modelId="{4BE0F2BC-E726-457E-BA94-F089B33B61AF}" srcId="{38CDDBFC-89D7-4D05-B199-F8E501F537AF}" destId="{9D2E7C6F-AA56-4867-84FC-471BCF0A8C7B}" srcOrd="0" destOrd="0" parTransId="{226E2061-E623-4B8E-B6CE-DA4D003138EF}" sibTransId="{CA182236-8AEE-4E81-BE42-0E118F034951}"/>
    <dgm:cxn modelId="{34C076C0-5C4D-4442-AC59-07F42B91325A}" type="presOf" srcId="{7AECAD71-02CE-48C1-A8D7-D3CFCA33848C}" destId="{A8F84F76-E832-4E7C-9CBB-D75830293CBC}" srcOrd="0" destOrd="1" presId="urn:microsoft.com/office/officeart/2005/8/layout/hList1"/>
    <dgm:cxn modelId="{AB8D7ACA-F9D3-4809-811C-225BB5B4843E}" type="presOf" srcId="{CC45A7C1-B27F-4B3F-8ABF-7214CA6010C6}" destId="{04C58668-1BF8-4F96-8A71-7BD9584BCBF8}" srcOrd="0" destOrd="3" presId="urn:microsoft.com/office/officeart/2005/8/layout/hList1"/>
    <dgm:cxn modelId="{FAA54AD5-C898-4E04-A32C-0C0FCDC17A07}" type="presOf" srcId="{8F14D5AB-B236-4C90-B4BD-670C352107D6}" destId="{73DE1C9F-40CA-4609-8F06-23B4B5943CA3}" srcOrd="0" destOrd="4" presId="urn:microsoft.com/office/officeart/2005/8/layout/hList1"/>
    <dgm:cxn modelId="{14CFBFD7-0FA7-4914-92A9-73D55C02CE6C}" srcId="{CF58DD8A-20D0-4FEF-B8BB-5C33C92072D0}" destId="{55C0F715-3D6C-4AD2-83D9-50F621EA3CE2}" srcOrd="0" destOrd="0" parTransId="{0753BB19-D90E-484C-9BB5-69C772985E24}" sibTransId="{48AA7E5F-4267-4838-B3AE-D56F2BD8428D}"/>
    <dgm:cxn modelId="{DA2007DE-AB73-479D-A3D2-61B83F9DB77B}" srcId="{34A81B02-08FC-496D-819B-ECA20E97F638}" destId="{3B049454-18ED-430C-B91E-7F40679D775D}" srcOrd="4" destOrd="0" parTransId="{39A3FD52-8F19-4871-8490-DF0EAF2C3D3B}" sibTransId="{C3E10221-9B4E-40C0-8DB3-3A5F5CD03332}"/>
    <dgm:cxn modelId="{87F806E7-2D0E-4DAF-B95C-0D8E3816790C}" type="presOf" srcId="{AC1316BE-A4DA-4852-B8D3-332A21DE6638}" destId="{69BB5B0C-128F-4AC0-8F98-4C032A7FB9C6}" srcOrd="0" destOrd="0" presId="urn:microsoft.com/office/officeart/2005/8/layout/hList1"/>
    <dgm:cxn modelId="{17FBE9E9-2613-43A4-981D-F61449BE9E56}" type="presOf" srcId="{9D2E7C6F-AA56-4867-84FC-471BCF0A8C7B}" destId="{73DE1C9F-40CA-4609-8F06-23B4B5943CA3}" srcOrd="0" destOrd="1" presId="urn:microsoft.com/office/officeart/2005/8/layout/hList1"/>
    <dgm:cxn modelId="{BA52EDE9-820A-4833-BF41-2BA87B53A35E}" srcId="{38CDDBFC-89D7-4D05-B199-F8E501F537AF}" destId="{7E0156FE-81C4-462A-91C7-135EE7FD5CC9}" srcOrd="1" destOrd="0" parTransId="{54ECE5A5-EDFD-431F-92D1-35516C485D84}" sibTransId="{A8397119-0C24-4E1C-AF06-EBEAF9D7E9F7}"/>
    <dgm:cxn modelId="{DC95BEEE-96A1-4AE0-9B36-2734692351AF}" type="presOf" srcId="{34A81B02-08FC-496D-819B-ECA20E97F638}" destId="{A8F84F76-E832-4E7C-9CBB-D75830293CBC}" srcOrd="0" destOrd="0" presId="urn:microsoft.com/office/officeart/2005/8/layout/hList1"/>
    <dgm:cxn modelId="{68FBBDF1-3E7A-4D6E-8E00-2C6672412C32}" type="presOf" srcId="{E6E0D570-2E13-43BB-98FA-96C3C3A0CFC0}" destId="{A8F84F76-E832-4E7C-9CBB-D75830293CBC}" srcOrd="0" destOrd="3" presId="urn:microsoft.com/office/officeart/2005/8/layout/hList1"/>
    <dgm:cxn modelId="{F82A7CF4-B31F-40F0-B8B9-C58AE3BBEBB8}" srcId="{32F227DC-AD24-4E08-9554-A6F5E0E77C2E}" destId="{38CDDBFC-89D7-4D05-B199-F8E501F537AF}" srcOrd="0" destOrd="0" parTransId="{586FF23C-DEFB-4ED6-9782-CC783813D86B}" sibTransId="{7B84CD1A-F22C-4E0D-969F-1C285B603DF8}"/>
    <dgm:cxn modelId="{47667BFA-7F99-4299-91A8-86B9776AC792}" type="presOf" srcId="{38CDDBFC-89D7-4D05-B199-F8E501F537AF}" destId="{73DE1C9F-40CA-4609-8F06-23B4B5943CA3}" srcOrd="0" destOrd="0" presId="urn:microsoft.com/office/officeart/2005/8/layout/hList1"/>
    <dgm:cxn modelId="{B6330CFB-E105-4870-9507-1D2584DCD59B}" srcId="{34A81B02-08FC-496D-819B-ECA20E97F638}" destId="{7AECAD71-02CE-48C1-A8D7-D3CFCA33848C}" srcOrd="0" destOrd="0" parTransId="{1CBC865F-1AB2-4FE8-8895-0F52A6C0B7E7}" sibTransId="{D087C61A-AD14-4031-AA96-DCDD566809B3}"/>
    <dgm:cxn modelId="{D0097077-4657-4B50-9777-A6544C6EFAA4}" type="presParOf" srcId="{0DB02B07-2CF6-4CF9-A062-11EC2640BC0E}" destId="{5F4053C0-09A5-4585-ADBE-49E1BFE8E724}" srcOrd="0" destOrd="0" presId="urn:microsoft.com/office/officeart/2005/8/layout/hList1"/>
    <dgm:cxn modelId="{F579AD46-E6E9-40E4-AFF4-A90C98689F6D}" type="presParOf" srcId="{5F4053C0-09A5-4585-ADBE-49E1BFE8E724}" destId="{69BB5B0C-128F-4AC0-8F98-4C032A7FB9C6}" srcOrd="0" destOrd="0" presId="urn:microsoft.com/office/officeart/2005/8/layout/hList1"/>
    <dgm:cxn modelId="{57D783DB-74A2-49D0-8164-518BFB0F370E}" type="presParOf" srcId="{5F4053C0-09A5-4585-ADBE-49E1BFE8E724}" destId="{A8F84F76-E832-4E7C-9CBB-D75830293CBC}" srcOrd="1" destOrd="0" presId="urn:microsoft.com/office/officeart/2005/8/layout/hList1"/>
    <dgm:cxn modelId="{55B40101-5805-4FCF-8A0D-452A7A6446E3}" type="presParOf" srcId="{0DB02B07-2CF6-4CF9-A062-11EC2640BC0E}" destId="{27DA527D-8867-4E47-BD8F-DFA9FA4BDBFA}" srcOrd="1" destOrd="0" presId="urn:microsoft.com/office/officeart/2005/8/layout/hList1"/>
    <dgm:cxn modelId="{82D04B1E-A6AA-47BC-9119-0931C5ED47BA}" type="presParOf" srcId="{0DB02B07-2CF6-4CF9-A062-11EC2640BC0E}" destId="{9E8E83D2-97C5-4ACA-9214-CF9A606F84A1}" srcOrd="2" destOrd="0" presId="urn:microsoft.com/office/officeart/2005/8/layout/hList1"/>
    <dgm:cxn modelId="{1961C85E-29FD-49F8-9452-4235DEAC4871}" type="presParOf" srcId="{9E8E83D2-97C5-4ACA-9214-CF9A606F84A1}" destId="{CE3F94F7-F2A6-4082-B0CD-B2089988680B}" srcOrd="0" destOrd="0" presId="urn:microsoft.com/office/officeart/2005/8/layout/hList1"/>
    <dgm:cxn modelId="{C39EDCDE-7DD7-45A3-991F-7A24D8219DB1}" type="presParOf" srcId="{9E8E83D2-97C5-4ACA-9214-CF9A606F84A1}" destId="{73DE1C9F-40CA-4609-8F06-23B4B5943CA3}" srcOrd="1" destOrd="0" presId="urn:microsoft.com/office/officeart/2005/8/layout/hList1"/>
    <dgm:cxn modelId="{11BCA0DE-4204-459A-9DEA-C866F2CC8FB6}" type="presParOf" srcId="{0DB02B07-2CF6-4CF9-A062-11EC2640BC0E}" destId="{92D7BB85-78BB-4227-B87C-092ECD4EB3C5}" srcOrd="3" destOrd="0" presId="urn:microsoft.com/office/officeart/2005/8/layout/hList1"/>
    <dgm:cxn modelId="{0EDC9D8B-4CFA-4FB8-A786-BBCB48F3BAAE}" type="presParOf" srcId="{0DB02B07-2CF6-4CF9-A062-11EC2640BC0E}" destId="{6AAA3531-0919-4438-95F3-2717D39D2D2F}" srcOrd="4" destOrd="0" presId="urn:microsoft.com/office/officeart/2005/8/layout/hList1"/>
    <dgm:cxn modelId="{B2602013-BD9A-4A06-9986-B8ED5C39315B}" type="presParOf" srcId="{6AAA3531-0919-4438-95F3-2717D39D2D2F}" destId="{C0D4B90B-22D6-4D04-BB97-53C9E41FF253}" srcOrd="0" destOrd="0" presId="urn:microsoft.com/office/officeart/2005/8/layout/hList1"/>
    <dgm:cxn modelId="{B885596A-AD62-4469-851A-0F1741BAB07E}" type="presParOf" srcId="{6AAA3531-0919-4438-95F3-2717D39D2D2F}" destId="{04C58668-1BF8-4F96-8A71-7BD9584BCBF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B5B0C-128F-4AC0-8F98-4C032A7FB9C6}">
      <dsp:nvSpPr>
        <dsp:cNvPr id="0" name=""/>
        <dsp:cNvSpPr/>
      </dsp:nvSpPr>
      <dsp:spPr>
        <a:xfrm>
          <a:off x="2254" y="96461"/>
          <a:ext cx="2197893" cy="374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Level 1- Basic	</a:t>
          </a:r>
        </a:p>
      </dsp:txBody>
      <dsp:txXfrm>
        <a:off x="2254" y="96461"/>
        <a:ext cx="2197893" cy="374400"/>
      </dsp:txXfrm>
    </dsp:sp>
    <dsp:sp modelId="{A8F84F76-E832-4E7C-9CBB-D75830293CBC}">
      <dsp:nvSpPr>
        <dsp:cNvPr id="0" name=""/>
        <dsp:cNvSpPr/>
      </dsp:nvSpPr>
      <dsp:spPr>
        <a:xfrm>
          <a:off x="2254" y="470861"/>
          <a:ext cx="2197893" cy="352615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kern="1200"/>
            <a:t>Short &amp; Uncomplicated Situations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kern="1200"/>
            <a:t>Routine Visits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kern="1200"/>
            <a:t>Registration/Admitting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kern="1200"/>
            <a:t>Triage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kern="1200"/>
            <a:t>Appointment scheduling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300" kern="1200"/>
            <a:t>Pharmacy Refill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endParaRPr lang="en-US" sz="1300" kern="1200" dirty="0"/>
        </a:p>
      </dsp:txBody>
      <dsp:txXfrm>
        <a:off x="2254" y="470861"/>
        <a:ext cx="2197893" cy="3526158"/>
      </dsp:txXfrm>
    </dsp:sp>
    <dsp:sp modelId="{CE3F94F7-F2A6-4082-B0CD-B2089988680B}">
      <dsp:nvSpPr>
        <dsp:cNvPr id="0" name=""/>
        <dsp:cNvSpPr/>
      </dsp:nvSpPr>
      <dsp:spPr>
        <a:xfrm>
          <a:off x="2507853" y="96461"/>
          <a:ext cx="2197893" cy="374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Level 2- Intermediate </a:t>
          </a:r>
        </a:p>
      </dsp:txBody>
      <dsp:txXfrm>
        <a:off x="2507853" y="96461"/>
        <a:ext cx="2197893" cy="374400"/>
      </dsp:txXfrm>
    </dsp:sp>
    <dsp:sp modelId="{73DE1C9F-40CA-4609-8F06-23B4B5943CA3}">
      <dsp:nvSpPr>
        <dsp:cNvPr id="0" name=""/>
        <dsp:cNvSpPr/>
      </dsp:nvSpPr>
      <dsp:spPr>
        <a:xfrm>
          <a:off x="2507853" y="470861"/>
          <a:ext cx="2197893" cy="352615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More Complex Healthcare Situations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Deaf patient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Procedures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Routine Surgery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Informed Consents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Medication Instructions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Social Work/Rehab Assessments</a:t>
          </a:r>
          <a:endParaRPr lang="en-US" sz="1300" kern="1200" dirty="0"/>
        </a:p>
      </dsp:txBody>
      <dsp:txXfrm>
        <a:off x="2507853" y="470861"/>
        <a:ext cx="2197893" cy="3526158"/>
      </dsp:txXfrm>
    </dsp:sp>
    <dsp:sp modelId="{C0D4B90B-22D6-4D04-BB97-53C9E41FF253}">
      <dsp:nvSpPr>
        <dsp:cNvPr id="0" name=""/>
        <dsp:cNvSpPr/>
      </dsp:nvSpPr>
      <dsp:spPr>
        <a:xfrm>
          <a:off x="5013451" y="96461"/>
          <a:ext cx="2197893" cy="374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Level 3- Advanced</a:t>
          </a:r>
        </a:p>
      </dsp:txBody>
      <dsp:txXfrm>
        <a:off x="5013451" y="96461"/>
        <a:ext cx="2197893" cy="374400"/>
      </dsp:txXfrm>
    </dsp:sp>
    <dsp:sp modelId="{04C58668-1BF8-4F96-8A71-7BD9584BCBF8}">
      <dsp:nvSpPr>
        <dsp:cNvPr id="0" name=""/>
        <dsp:cNvSpPr/>
      </dsp:nvSpPr>
      <dsp:spPr>
        <a:xfrm>
          <a:off x="5013451" y="470861"/>
          <a:ext cx="2197893" cy="352615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Time-sensitive and designated for situations that are complicated/sensitive in nature 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Deaf patient (</a:t>
          </a:r>
          <a:r>
            <a:rPr lang="en-US" sz="1300" b="1" kern="1200"/>
            <a:t>ONLY</a:t>
          </a:r>
          <a:r>
            <a:rPr lang="en-US" sz="1300" b="0" kern="1200"/>
            <a:t>  request in-person if you are unable to translate through video)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Mental Health 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Belligerent/Confused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Conscious Sedation Procedures 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Sexual Assault/Child Abuse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Trauma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End of Life Instructions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Life Threatening Cases </a:t>
          </a:r>
          <a:endParaRPr lang="en-US" sz="1300" kern="1200" dirty="0"/>
        </a:p>
      </dsp:txBody>
      <dsp:txXfrm>
        <a:off x="5013451" y="470861"/>
        <a:ext cx="2197893" cy="3526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Picture 7" descr="white-curve-bar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433763"/>
            <a:ext cx="9144000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371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700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1948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88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404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9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88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61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3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1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1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64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9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4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32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3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49CFCCA5-49E1-4CEF-A76A-C3B73275A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Interpreter Services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00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842BC34-5169-4F18-B59A-92C52DCA9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>
            <a:normAutofit/>
          </a:bodyPr>
          <a:lstStyle/>
          <a:p>
            <a:r>
              <a:rPr lang="en-US" dirty="0"/>
              <a:t>Federal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06D40-368E-439C-B122-812637683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160589"/>
            <a:ext cx="6447501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panose="030F0702030302020204" pitchFamily="66" charset="0"/>
              </a:rPr>
              <a:t>MCH falls under a Federal law and DNV GL requires us to provide services without discrimination based on race, color, or national origin.  </a:t>
            </a:r>
          </a:p>
          <a:p>
            <a:pPr>
              <a:lnSpc>
                <a:spcPct val="90000"/>
              </a:lnSpc>
            </a:pPr>
            <a:endParaRPr lang="en-US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Comic Sans MS" panose="030F0702030302020204" pitchFamily="66" charset="0"/>
              </a:rPr>
              <a:t>MCH is required to: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panose="030F0702030302020204" pitchFamily="66" charset="0"/>
              </a:rPr>
              <a:t>Provide language assistance to people with LEP (limited English proficiency)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panose="030F0702030302020204" pitchFamily="66" charset="0"/>
              </a:rPr>
              <a:t>Signs indicating LEP have the right to an interpreter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panose="030F0702030302020204" pitchFamily="66" charset="0"/>
              </a:rPr>
              <a:t>Friends and family should not be used as interpreters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panose="030F0702030302020204" pitchFamily="66" charset="0"/>
              </a:rPr>
              <a:t>(except on request by the patient or an emergency)</a:t>
            </a:r>
          </a:p>
          <a:p>
            <a:pPr lvl="2">
              <a:lnSpc>
                <a:spcPct val="90000"/>
              </a:lnSpc>
            </a:pPr>
            <a:endParaRPr lang="en-US">
              <a:latin typeface="Comic Sans MS" panose="030F0702030302020204" pitchFamily="66" charset="0"/>
            </a:endParaRPr>
          </a:p>
          <a:p>
            <a:pPr lvl="2">
              <a:lnSpc>
                <a:spcPct val="90000"/>
              </a:lnSpc>
            </a:pPr>
            <a:r>
              <a:rPr lang="en-US">
                <a:latin typeface="Comic Sans MS" panose="030F0702030302020204" pitchFamily="66" charset="0"/>
              </a:rPr>
              <a:t>All of this is </a:t>
            </a:r>
            <a:r>
              <a:rPr lang="en-US" u="sng">
                <a:latin typeface="Comic Sans MS" panose="030F0702030302020204" pitchFamily="66" charset="0"/>
              </a:rPr>
              <a:t>No Cost</a:t>
            </a:r>
            <a:r>
              <a:rPr lang="en-US">
                <a:latin typeface="Comic Sans MS" panose="030F0702030302020204" pitchFamily="66" charset="0"/>
              </a:rPr>
              <a:t> to the patient 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9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7BF205-4158-44D4-AC5A-D7E765343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 dirty="0"/>
              <a:t>Interpretation Levels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BB8DF0-4EE2-464A-8FAA-1FEB064529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738061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645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192F2-295A-4FC8-9E15-1FFC4C5B0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 we provide interpreters?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306A4D9-6E4E-41CF-9886-FAFCFA2E8B58}"/>
              </a:ext>
            </a:extLst>
          </p:cNvPr>
          <p:cNvSpPr txBox="1">
            <a:spLocks/>
          </p:cNvSpPr>
          <p:nvPr/>
        </p:nvSpPr>
        <p:spPr>
          <a:xfrm>
            <a:off x="267097" y="2022078"/>
            <a:ext cx="2714317" cy="648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MARTTI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E373042-96B1-41AE-9917-BA5E17BE47FF}"/>
              </a:ext>
            </a:extLst>
          </p:cNvPr>
          <p:cNvSpPr txBox="1">
            <a:spLocks/>
          </p:cNvSpPr>
          <p:nvPr/>
        </p:nvSpPr>
        <p:spPr>
          <a:xfrm>
            <a:off x="83371" y="2394186"/>
            <a:ext cx="2696341" cy="40060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Video</a:t>
            </a:r>
          </a:p>
          <a:p>
            <a:pPr algn="ctr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FC25CDC0-9B05-4B55-9FC2-98BD2EFB77C4}"/>
              </a:ext>
            </a:extLst>
          </p:cNvPr>
          <p:cNvSpPr txBox="1">
            <a:spLocks/>
          </p:cNvSpPr>
          <p:nvPr/>
        </p:nvSpPr>
        <p:spPr>
          <a:xfrm>
            <a:off x="3202557" y="2057400"/>
            <a:ext cx="2704530" cy="43779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Our Interpreters</a:t>
            </a:r>
            <a:r>
              <a:rPr lang="en-US"/>
              <a:t>	</a:t>
            </a:r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B80473BF-16E6-42D3-B5E1-EEBC675B7D40}"/>
              </a:ext>
            </a:extLst>
          </p:cNvPr>
          <p:cNvSpPr txBox="1">
            <a:spLocks/>
          </p:cNvSpPr>
          <p:nvPr/>
        </p:nvSpPr>
        <p:spPr>
          <a:xfrm>
            <a:off x="3192837" y="2524592"/>
            <a:ext cx="2714250" cy="40060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Passed competency exam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E4CB633-4A0A-4B4E-9EB4-765AAAC2AB5F}"/>
              </a:ext>
            </a:extLst>
          </p:cNvPr>
          <p:cNvSpPr txBox="1">
            <a:spLocks/>
          </p:cNvSpPr>
          <p:nvPr/>
        </p:nvSpPr>
        <p:spPr>
          <a:xfrm>
            <a:off x="6443272" y="2057400"/>
            <a:ext cx="2700728" cy="43779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Telephone Service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638CEB6-E5B2-4FC3-8D6A-18D0144DBBFD}"/>
              </a:ext>
            </a:extLst>
          </p:cNvPr>
          <p:cNvSpPr txBox="1">
            <a:spLocks/>
          </p:cNvSpPr>
          <p:nvPr/>
        </p:nvSpPr>
        <p:spPr>
          <a:xfrm>
            <a:off x="6443272" y="2524592"/>
            <a:ext cx="2504644" cy="390777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Telephone or </a:t>
            </a:r>
            <a:r>
              <a:rPr lang="en-US" dirty="0" err="1"/>
              <a:t>Vocera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61E02CB-1D12-42BB-A4BD-0E867F8883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375" y="3196652"/>
            <a:ext cx="2284560" cy="3118978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6F243F5-B683-4203-AEFE-77778EFEF5E8}"/>
              </a:ext>
            </a:extLst>
          </p:cNvPr>
          <p:cNvSpPr/>
          <p:nvPr/>
        </p:nvSpPr>
        <p:spPr>
          <a:xfrm>
            <a:off x="3251601" y="3108463"/>
            <a:ext cx="2554075" cy="320161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7BFC424B-7FE2-4C9D-B7D9-F9E015617D62}"/>
              </a:ext>
            </a:extLst>
          </p:cNvPr>
          <p:cNvSpPr/>
          <p:nvPr/>
        </p:nvSpPr>
        <p:spPr>
          <a:xfrm>
            <a:off x="115887" y="2989709"/>
            <a:ext cx="2165762" cy="3312897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6D0957-03DF-4D5C-982D-6FE13D6295CC}"/>
              </a:ext>
            </a:extLst>
          </p:cNvPr>
          <p:cNvSpPr txBox="1"/>
          <p:nvPr/>
        </p:nvSpPr>
        <p:spPr>
          <a:xfrm>
            <a:off x="7285953" y="37214"/>
            <a:ext cx="16230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phone:</a:t>
            </a:r>
          </a:p>
          <a:p>
            <a:r>
              <a:rPr lang="en-US" dirty="0"/>
              <a:t>432-400-4820</a:t>
            </a:r>
          </a:p>
          <a:p>
            <a:endParaRPr lang="en-US" dirty="0"/>
          </a:p>
          <a:p>
            <a:r>
              <a:rPr lang="en-US" dirty="0"/>
              <a:t>By </a:t>
            </a:r>
            <a:r>
              <a:rPr lang="en-US" dirty="0" err="1"/>
              <a:t>Vocera</a:t>
            </a:r>
            <a:r>
              <a:rPr lang="en-US" dirty="0"/>
              <a:t>:</a:t>
            </a:r>
          </a:p>
          <a:p>
            <a:r>
              <a:rPr lang="en-US" dirty="0"/>
              <a:t>Say “TRANSLATE”</a:t>
            </a:r>
          </a:p>
          <a:p>
            <a:r>
              <a:rPr lang="en-US" dirty="0"/>
              <a:t>or “MARTTI”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465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5B67B29-4F13-42C7-AD30-238E3CAEF2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Comic Sans MS</vt:lpstr>
      <vt:lpstr>Trebuchet MS</vt:lpstr>
      <vt:lpstr>Wingdings 3</vt:lpstr>
      <vt:lpstr>Facet</vt:lpstr>
      <vt:lpstr>Interpreter Services</vt:lpstr>
      <vt:lpstr>Federal Law</vt:lpstr>
      <vt:lpstr>Interpretation Levels</vt:lpstr>
      <vt:lpstr>How do we provide interpreters?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Interpreter Services</dc:title>
  <dc:creator>Priscilla Martinez</dc:creator>
  <cp:lastModifiedBy>Priscilla Martinez</cp:lastModifiedBy>
  <cp:revision>1</cp:revision>
  <dcterms:created xsi:type="dcterms:W3CDTF">2021-04-23T14:44:59Z</dcterms:created>
  <dcterms:modified xsi:type="dcterms:W3CDTF">2021-04-23T14:45:07Z</dcterms:modified>
</cp:coreProperties>
</file>