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74" r:id="rId8"/>
    <p:sldId id="259" r:id="rId9"/>
    <p:sldId id="260" r:id="rId10"/>
    <p:sldId id="261" r:id="rId11"/>
    <p:sldId id="262" r:id="rId12"/>
    <p:sldId id="263" r:id="rId13"/>
    <p:sldId id="264" r:id="rId14"/>
    <p:sldId id="268" r:id="rId15"/>
    <p:sldId id="269" r:id="rId16"/>
    <p:sldId id="275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sv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svg"/><Relationship Id="rId4" Type="http://schemas.openxmlformats.org/officeDocument/2006/relationships/image" Target="../media/image38.svg"/><Relationship Id="rId9" Type="http://schemas.openxmlformats.org/officeDocument/2006/relationships/image" Target="../media/image43.png"/><Relationship Id="rId14" Type="http://schemas.openxmlformats.org/officeDocument/2006/relationships/image" Target="../media/image48.svg"/></Relationships>
</file>

<file path=ppt/diagrams/_rels/data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6" Type="http://schemas.openxmlformats.org/officeDocument/2006/relationships/image" Target="../media/image54.svg"/><Relationship Id="rId5" Type="http://schemas.openxmlformats.org/officeDocument/2006/relationships/image" Target="../media/image53.png"/><Relationship Id="rId4" Type="http://schemas.openxmlformats.org/officeDocument/2006/relationships/image" Target="../media/image5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9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2.sv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3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sv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svg"/><Relationship Id="rId4" Type="http://schemas.openxmlformats.org/officeDocument/2006/relationships/image" Target="../media/image38.svg"/><Relationship Id="rId9" Type="http://schemas.openxmlformats.org/officeDocument/2006/relationships/image" Target="../media/image43.png"/><Relationship Id="rId14" Type="http://schemas.openxmlformats.org/officeDocument/2006/relationships/image" Target="../media/image48.svg"/></Relationships>
</file>

<file path=ppt/diagrams/_rels/drawing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6" Type="http://schemas.openxmlformats.org/officeDocument/2006/relationships/image" Target="../media/image54.svg"/><Relationship Id="rId5" Type="http://schemas.openxmlformats.org/officeDocument/2006/relationships/image" Target="../media/image53.png"/><Relationship Id="rId4" Type="http://schemas.openxmlformats.org/officeDocument/2006/relationships/image" Target="../media/image5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9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22.sv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641E34-E965-440E-8FD7-7E2D84B19D7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4D73F8-2007-4935-B074-A4BB73E362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Hazardous </a:t>
          </a:r>
          <a:r>
            <a:rPr lang="en-US" b="1"/>
            <a:t>materials</a:t>
          </a:r>
          <a:r>
            <a:rPr lang="en-US"/>
            <a:t> are any materials </a:t>
          </a:r>
          <a:r>
            <a:rPr lang="en-US" b="1" u="sng"/>
            <a:t>in use </a:t>
          </a:r>
          <a:r>
            <a:rPr lang="en-US"/>
            <a:t>that are considered to represent a threat to human life or health, or to the environment.</a:t>
          </a:r>
        </a:p>
      </dgm:t>
    </dgm:pt>
    <dgm:pt modelId="{67EFA8CD-2186-4353-8BF3-8A4165E3D07E}" type="parTrans" cxnId="{F60ABAF0-3B0F-4632-AA6A-F129C5D578B5}">
      <dgm:prSet/>
      <dgm:spPr/>
      <dgm:t>
        <a:bodyPr/>
        <a:lstStyle/>
        <a:p>
          <a:endParaRPr lang="en-US"/>
        </a:p>
      </dgm:t>
    </dgm:pt>
    <dgm:pt modelId="{9A4F943B-53E5-43AF-A072-F4C7955B0EF6}" type="sibTrans" cxnId="{F60ABAF0-3B0F-4632-AA6A-F129C5D578B5}">
      <dgm:prSet/>
      <dgm:spPr/>
      <dgm:t>
        <a:bodyPr/>
        <a:lstStyle/>
        <a:p>
          <a:endParaRPr lang="en-US"/>
        </a:p>
      </dgm:t>
    </dgm:pt>
    <dgm:pt modelId="{233E3012-5004-4FDC-B2ED-994DA5683CD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Hazardous </a:t>
          </a:r>
          <a:r>
            <a:rPr lang="en-US" b="1"/>
            <a:t>wastes</a:t>
          </a:r>
          <a:r>
            <a:rPr lang="en-US"/>
            <a:t> are materials </a:t>
          </a:r>
          <a:r>
            <a:rPr lang="en-US" b="1" u="sng"/>
            <a:t>no</a:t>
          </a:r>
          <a:r>
            <a:rPr lang="en-US" b="1"/>
            <a:t> </a:t>
          </a:r>
          <a:r>
            <a:rPr lang="en-US" b="1" u="sng"/>
            <a:t>longer in use </a:t>
          </a:r>
          <a:r>
            <a:rPr lang="en-US"/>
            <a:t>that represents a threat to human life or health, and to the environment.</a:t>
          </a:r>
        </a:p>
      </dgm:t>
    </dgm:pt>
    <dgm:pt modelId="{05CCCEB0-B545-4039-85B7-7A24C975B3D9}" type="parTrans" cxnId="{DDFBB7F2-5DB4-4B17-A6FB-26078A34E95B}">
      <dgm:prSet/>
      <dgm:spPr/>
      <dgm:t>
        <a:bodyPr/>
        <a:lstStyle/>
        <a:p>
          <a:endParaRPr lang="en-US"/>
        </a:p>
      </dgm:t>
    </dgm:pt>
    <dgm:pt modelId="{CAE6F1CE-AC0A-492C-94F0-0B34EABB7577}" type="sibTrans" cxnId="{DDFBB7F2-5DB4-4B17-A6FB-26078A34E95B}">
      <dgm:prSet/>
      <dgm:spPr/>
      <dgm:t>
        <a:bodyPr/>
        <a:lstStyle/>
        <a:p>
          <a:endParaRPr lang="en-US"/>
        </a:p>
      </dgm:t>
    </dgm:pt>
    <dgm:pt modelId="{BD687668-5406-4F51-89B3-014C7F99EA15}" type="pres">
      <dgm:prSet presAssocID="{19641E34-E965-440E-8FD7-7E2D84B19D7D}" presName="root" presStyleCnt="0">
        <dgm:presLayoutVars>
          <dgm:dir/>
          <dgm:resizeHandles val="exact"/>
        </dgm:presLayoutVars>
      </dgm:prSet>
      <dgm:spPr/>
    </dgm:pt>
    <dgm:pt modelId="{247A9639-C57C-44C8-AEAE-F1474DC1514E}" type="pres">
      <dgm:prSet presAssocID="{4A4D73F8-2007-4935-B074-A4BB73E3625B}" presName="compNode" presStyleCnt="0"/>
      <dgm:spPr/>
    </dgm:pt>
    <dgm:pt modelId="{7C1B2E43-3313-42E4-B0EF-1D5B4B98620E}" type="pres">
      <dgm:prSet presAssocID="{4A4D73F8-2007-4935-B074-A4BB73E3625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nger"/>
        </a:ext>
      </dgm:extLst>
    </dgm:pt>
    <dgm:pt modelId="{39E364B1-7848-4050-9BAA-1796140BB067}" type="pres">
      <dgm:prSet presAssocID="{4A4D73F8-2007-4935-B074-A4BB73E3625B}" presName="spaceRect" presStyleCnt="0"/>
      <dgm:spPr/>
    </dgm:pt>
    <dgm:pt modelId="{D37CDD64-6792-465D-9DDD-B36BC16EEBE4}" type="pres">
      <dgm:prSet presAssocID="{4A4D73F8-2007-4935-B074-A4BB73E3625B}" presName="textRect" presStyleLbl="revTx" presStyleIdx="0" presStyleCnt="2">
        <dgm:presLayoutVars>
          <dgm:chMax val="1"/>
          <dgm:chPref val="1"/>
        </dgm:presLayoutVars>
      </dgm:prSet>
      <dgm:spPr/>
    </dgm:pt>
    <dgm:pt modelId="{AB22DEC6-0D26-407C-BCD1-104E08698E45}" type="pres">
      <dgm:prSet presAssocID="{9A4F943B-53E5-43AF-A072-F4C7955B0EF6}" presName="sibTrans" presStyleCnt="0"/>
      <dgm:spPr/>
    </dgm:pt>
    <dgm:pt modelId="{DF9B593E-F8DF-4850-9FCF-66F604269ABC}" type="pres">
      <dgm:prSet presAssocID="{233E3012-5004-4FDC-B2ED-994DA5683CD7}" presName="compNode" presStyleCnt="0"/>
      <dgm:spPr/>
    </dgm:pt>
    <dgm:pt modelId="{23ADA26D-BD58-40BB-87E3-1E7BA7898866}" type="pres">
      <dgm:prSet presAssocID="{233E3012-5004-4FDC-B2ED-994DA5683CD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active"/>
        </a:ext>
      </dgm:extLst>
    </dgm:pt>
    <dgm:pt modelId="{7ED521B2-2057-45D8-BC31-8C672BDB7CF2}" type="pres">
      <dgm:prSet presAssocID="{233E3012-5004-4FDC-B2ED-994DA5683CD7}" presName="spaceRect" presStyleCnt="0"/>
      <dgm:spPr/>
    </dgm:pt>
    <dgm:pt modelId="{001A881D-108C-4E15-A8BC-4209E1F04C09}" type="pres">
      <dgm:prSet presAssocID="{233E3012-5004-4FDC-B2ED-994DA5683CD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6490D6E-1517-4E82-8F36-DD4B1BEA9CE5}" type="presOf" srcId="{4A4D73F8-2007-4935-B074-A4BB73E3625B}" destId="{D37CDD64-6792-465D-9DDD-B36BC16EEBE4}" srcOrd="0" destOrd="0" presId="urn:microsoft.com/office/officeart/2018/2/layout/IconLabelList"/>
    <dgm:cxn modelId="{88C9D6A9-C111-473C-8BAF-1A08327ABB17}" type="presOf" srcId="{19641E34-E965-440E-8FD7-7E2D84B19D7D}" destId="{BD687668-5406-4F51-89B3-014C7F99EA15}" srcOrd="0" destOrd="0" presId="urn:microsoft.com/office/officeart/2018/2/layout/IconLabelList"/>
    <dgm:cxn modelId="{F60ABAF0-3B0F-4632-AA6A-F129C5D578B5}" srcId="{19641E34-E965-440E-8FD7-7E2D84B19D7D}" destId="{4A4D73F8-2007-4935-B074-A4BB73E3625B}" srcOrd="0" destOrd="0" parTransId="{67EFA8CD-2186-4353-8BF3-8A4165E3D07E}" sibTransId="{9A4F943B-53E5-43AF-A072-F4C7955B0EF6}"/>
    <dgm:cxn modelId="{DDFBB7F2-5DB4-4B17-A6FB-26078A34E95B}" srcId="{19641E34-E965-440E-8FD7-7E2D84B19D7D}" destId="{233E3012-5004-4FDC-B2ED-994DA5683CD7}" srcOrd="1" destOrd="0" parTransId="{05CCCEB0-B545-4039-85B7-7A24C975B3D9}" sibTransId="{CAE6F1CE-AC0A-492C-94F0-0B34EABB7577}"/>
    <dgm:cxn modelId="{2B2DACF4-5EB3-4C2A-BF19-4E5057BEB4B2}" type="presOf" srcId="{233E3012-5004-4FDC-B2ED-994DA5683CD7}" destId="{001A881D-108C-4E15-A8BC-4209E1F04C09}" srcOrd="0" destOrd="0" presId="urn:microsoft.com/office/officeart/2018/2/layout/IconLabelList"/>
    <dgm:cxn modelId="{08C5C803-A881-413B-9267-EB94B6F9615C}" type="presParOf" srcId="{BD687668-5406-4F51-89B3-014C7F99EA15}" destId="{247A9639-C57C-44C8-AEAE-F1474DC1514E}" srcOrd="0" destOrd="0" presId="urn:microsoft.com/office/officeart/2018/2/layout/IconLabelList"/>
    <dgm:cxn modelId="{B1C86731-FA03-48CB-97DB-286294DDC9E5}" type="presParOf" srcId="{247A9639-C57C-44C8-AEAE-F1474DC1514E}" destId="{7C1B2E43-3313-42E4-B0EF-1D5B4B98620E}" srcOrd="0" destOrd="0" presId="urn:microsoft.com/office/officeart/2018/2/layout/IconLabelList"/>
    <dgm:cxn modelId="{17BBC023-C494-472D-8708-E60B093D5230}" type="presParOf" srcId="{247A9639-C57C-44C8-AEAE-F1474DC1514E}" destId="{39E364B1-7848-4050-9BAA-1796140BB067}" srcOrd="1" destOrd="0" presId="urn:microsoft.com/office/officeart/2018/2/layout/IconLabelList"/>
    <dgm:cxn modelId="{1D92B4EF-3BA5-4CC2-B8B7-15E347769711}" type="presParOf" srcId="{247A9639-C57C-44C8-AEAE-F1474DC1514E}" destId="{D37CDD64-6792-465D-9DDD-B36BC16EEBE4}" srcOrd="2" destOrd="0" presId="urn:microsoft.com/office/officeart/2018/2/layout/IconLabelList"/>
    <dgm:cxn modelId="{18A6144D-92FD-4950-BDD4-72E5FFBAE193}" type="presParOf" srcId="{BD687668-5406-4F51-89B3-014C7F99EA15}" destId="{AB22DEC6-0D26-407C-BCD1-104E08698E45}" srcOrd="1" destOrd="0" presId="urn:microsoft.com/office/officeart/2018/2/layout/IconLabelList"/>
    <dgm:cxn modelId="{DB51B01D-EF9E-4AB3-BB2F-C81C056CF795}" type="presParOf" srcId="{BD687668-5406-4F51-89B3-014C7F99EA15}" destId="{DF9B593E-F8DF-4850-9FCF-66F604269ABC}" srcOrd="2" destOrd="0" presId="urn:microsoft.com/office/officeart/2018/2/layout/IconLabelList"/>
    <dgm:cxn modelId="{FA68C8B9-FBF7-4A12-B16A-AA7F375BA47C}" type="presParOf" srcId="{DF9B593E-F8DF-4850-9FCF-66F604269ABC}" destId="{23ADA26D-BD58-40BB-87E3-1E7BA7898866}" srcOrd="0" destOrd="0" presId="urn:microsoft.com/office/officeart/2018/2/layout/IconLabelList"/>
    <dgm:cxn modelId="{77CA4CDC-46AD-4A4D-8B9A-8E86D3D57ED3}" type="presParOf" srcId="{DF9B593E-F8DF-4850-9FCF-66F604269ABC}" destId="{7ED521B2-2057-45D8-BC31-8C672BDB7CF2}" srcOrd="1" destOrd="0" presId="urn:microsoft.com/office/officeart/2018/2/layout/IconLabelList"/>
    <dgm:cxn modelId="{F4EC81F1-0ED1-4CCD-B6DD-38AE9E42D9F2}" type="presParOf" srcId="{DF9B593E-F8DF-4850-9FCF-66F604269ABC}" destId="{001A881D-108C-4E15-A8BC-4209E1F04C0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469DB99-1C3E-4DF0-ACC0-C64C58CE5E5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898C4F-C7EF-41A4-B292-47785BE2F91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Gloves</a:t>
          </a:r>
        </a:p>
      </dgm:t>
    </dgm:pt>
    <dgm:pt modelId="{0156A1F8-E344-4424-A80A-E1D8FFB7A703}" type="parTrans" cxnId="{7B5B9BE9-A774-4AD6-BC93-5F14DD41C845}">
      <dgm:prSet/>
      <dgm:spPr/>
      <dgm:t>
        <a:bodyPr/>
        <a:lstStyle/>
        <a:p>
          <a:endParaRPr lang="en-US"/>
        </a:p>
      </dgm:t>
    </dgm:pt>
    <dgm:pt modelId="{4EC7376C-445A-4204-8325-D370564FB01A}" type="sibTrans" cxnId="{7B5B9BE9-A774-4AD6-BC93-5F14DD41C845}">
      <dgm:prSet/>
      <dgm:spPr/>
      <dgm:t>
        <a:bodyPr/>
        <a:lstStyle/>
        <a:p>
          <a:endParaRPr lang="en-US"/>
        </a:p>
      </dgm:t>
    </dgm:pt>
    <dgm:pt modelId="{AC452CD3-0D32-427B-B1E0-FDE68FD5FD3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Goggles</a:t>
          </a:r>
        </a:p>
      </dgm:t>
    </dgm:pt>
    <dgm:pt modelId="{3297A120-E2F4-4841-A778-4F4BC063D009}" type="parTrans" cxnId="{BE8BBEF0-4879-412D-838B-24301AAC0E11}">
      <dgm:prSet/>
      <dgm:spPr/>
      <dgm:t>
        <a:bodyPr/>
        <a:lstStyle/>
        <a:p>
          <a:endParaRPr lang="en-US"/>
        </a:p>
      </dgm:t>
    </dgm:pt>
    <dgm:pt modelId="{B3DF6F77-B033-4076-82A4-5E4314A1E8B7}" type="sibTrans" cxnId="{BE8BBEF0-4879-412D-838B-24301AAC0E11}">
      <dgm:prSet/>
      <dgm:spPr/>
      <dgm:t>
        <a:bodyPr/>
        <a:lstStyle/>
        <a:p>
          <a:endParaRPr lang="en-US"/>
        </a:p>
      </dgm:t>
    </dgm:pt>
    <dgm:pt modelId="{CCF17AE0-4C8D-415E-8A88-7F1EA282235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Masks</a:t>
          </a:r>
        </a:p>
      </dgm:t>
    </dgm:pt>
    <dgm:pt modelId="{D2C02A68-A3FA-4A30-A0FE-47F9F7DAF730}" type="parTrans" cxnId="{E2F8B5EA-13BC-40FD-8AAD-10CB6AD25017}">
      <dgm:prSet/>
      <dgm:spPr/>
      <dgm:t>
        <a:bodyPr/>
        <a:lstStyle/>
        <a:p>
          <a:endParaRPr lang="en-US"/>
        </a:p>
      </dgm:t>
    </dgm:pt>
    <dgm:pt modelId="{71660AD2-381F-44D1-862D-189DF27E3C68}" type="sibTrans" cxnId="{E2F8B5EA-13BC-40FD-8AAD-10CB6AD25017}">
      <dgm:prSet/>
      <dgm:spPr/>
      <dgm:t>
        <a:bodyPr/>
        <a:lstStyle/>
        <a:p>
          <a:endParaRPr lang="en-US"/>
        </a:p>
      </dgm:t>
    </dgm:pt>
    <dgm:pt modelId="{828EEB84-552C-4BB9-90EE-4245D880B89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Gowns</a:t>
          </a:r>
        </a:p>
      </dgm:t>
    </dgm:pt>
    <dgm:pt modelId="{89D14FE7-E4C2-4FA3-A13A-C0912A62BD2E}" type="parTrans" cxnId="{31817800-F9DE-474B-97AE-DC0AAED672E2}">
      <dgm:prSet/>
      <dgm:spPr/>
      <dgm:t>
        <a:bodyPr/>
        <a:lstStyle/>
        <a:p>
          <a:endParaRPr lang="en-US"/>
        </a:p>
      </dgm:t>
    </dgm:pt>
    <dgm:pt modelId="{EB391B4A-A665-4B33-AB4E-09841A999BCB}" type="sibTrans" cxnId="{31817800-F9DE-474B-97AE-DC0AAED672E2}">
      <dgm:prSet/>
      <dgm:spPr/>
      <dgm:t>
        <a:bodyPr/>
        <a:lstStyle/>
        <a:p>
          <a:endParaRPr lang="en-US"/>
        </a:p>
      </dgm:t>
    </dgm:pt>
    <dgm:pt modelId="{7D01347D-FCAB-42C6-955E-E241910BDC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Aprons</a:t>
          </a:r>
        </a:p>
      </dgm:t>
    </dgm:pt>
    <dgm:pt modelId="{C6C41724-8B6B-4EC6-8E75-1D6E9E6F4D5C}" type="parTrans" cxnId="{D9E59BA6-39CC-4EF6-9005-FD56F9AD3BCF}">
      <dgm:prSet/>
      <dgm:spPr/>
      <dgm:t>
        <a:bodyPr/>
        <a:lstStyle/>
        <a:p>
          <a:endParaRPr lang="en-US"/>
        </a:p>
      </dgm:t>
    </dgm:pt>
    <dgm:pt modelId="{378BCA42-68C0-4E76-BFD8-DAE6D389D38A}" type="sibTrans" cxnId="{D9E59BA6-39CC-4EF6-9005-FD56F9AD3BCF}">
      <dgm:prSet/>
      <dgm:spPr/>
      <dgm:t>
        <a:bodyPr/>
        <a:lstStyle/>
        <a:p>
          <a:endParaRPr lang="en-US"/>
        </a:p>
      </dgm:t>
    </dgm:pt>
    <dgm:pt modelId="{ED0CCB12-A0EC-4108-AC10-5CEFED79C2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Footwear</a:t>
          </a:r>
        </a:p>
      </dgm:t>
    </dgm:pt>
    <dgm:pt modelId="{D901A0EB-DAEE-4F7F-946A-784DD9F7C09D}" type="parTrans" cxnId="{D31CF4BB-A822-4C15-A9EA-191B37D36D09}">
      <dgm:prSet/>
      <dgm:spPr/>
      <dgm:t>
        <a:bodyPr/>
        <a:lstStyle/>
        <a:p>
          <a:endParaRPr lang="en-US"/>
        </a:p>
      </dgm:t>
    </dgm:pt>
    <dgm:pt modelId="{C02D534C-3571-4BDD-AEEE-89068EB2E388}" type="sibTrans" cxnId="{D31CF4BB-A822-4C15-A9EA-191B37D36D09}">
      <dgm:prSet/>
      <dgm:spPr/>
      <dgm:t>
        <a:bodyPr/>
        <a:lstStyle/>
        <a:p>
          <a:endParaRPr lang="en-US"/>
        </a:p>
      </dgm:t>
    </dgm:pt>
    <dgm:pt modelId="{22416260-C191-4200-A8F4-6D28E880E8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Good Hygiene</a:t>
          </a:r>
        </a:p>
      </dgm:t>
    </dgm:pt>
    <dgm:pt modelId="{3DB1B19E-D058-4D2D-8D44-2D8F43E3A737}" type="parTrans" cxnId="{0C118EAC-A981-492B-87EC-39BF3444F73A}">
      <dgm:prSet/>
      <dgm:spPr/>
      <dgm:t>
        <a:bodyPr/>
        <a:lstStyle/>
        <a:p>
          <a:endParaRPr lang="en-US"/>
        </a:p>
      </dgm:t>
    </dgm:pt>
    <dgm:pt modelId="{D9EB31FA-1E5F-40C0-AD86-30C4F667158D}" type="sibTrans" cxnId="{0C118EAC-A981-492B-87EC-39BF3444F73A}">
      <dgm:prSet/>
      <dgm:spPr/>
      <dgm:t>
        <a:bodyPr/>
        <a:lstStyle/>
        <a:p>
          <a:endParaRPr lang="en-US"/>
        </a:p>
      </dgm:t>
    </dgm:pt>
    <dgm:pt modelId="{C6012C26-DBEC-45DB-8CEE-7756174B8F6B}" type="pres">
      <dgm:prSet presAssocID="{C469DB99-1C3E-4DF0-ACC0-C64C58CE5E58}" presName="root" presStyleCnt="0">
        <dgm:presLayoutVars>
          <dgm:dir/>
          <dgm:resizeHandles val="exact"/>
        </dgm:presLayoutVars>
      </dgm:prSet>
      <dgm:spPr/>
    </dgm:pt>
    <dgm:pt modelId="{97F61D02-0615-42FE-AD6F-CC0DAD29AED9}" type="pres">
      <dgm:prSet presAssocID="{97898C4F-C7EF-41A4-B292-47785BE2F91F}" presName="compNode" presStyleCnt="0"/>
      <dgm:spPr/>
    </dgm:pt>
    <dgm:pt modelId="{65AE7142-1FA4-42A7-96BA-4DF13E4FCE36}" type="pres">
      <dgm:prSet presAssocID="{97898C4F-C7EF-41A4-B292-47785BE2F91F}" presName="bgRect" presStyleLbl="bgShp" presStyleIdx="0" presStyleCnt="7"/>
      <dgm:spPr/>
    </dgm:pt>
    <dgm:pt modelId="{71E496DA-E4B4-47E9-95F8-F0126E918281}" type="pres">
      <dgm:prSet presAssocID="{97898C4F-C7EF-41A4-B292-47785BE2F91F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ittens"/>
        </a:ext>
      </dgm:extLst>
    </dgm:pt>
    <dgm:pt modelId="{F3BE249F-2EFF-4E14-A6ED-F7EE8705F4DA}" type="pres">
      <dgm:prSet presAssocID="{97898C4F-C7EF-41A4-B292-47785BE2F91F}" presName="spaceRect" presStyleCnt="0"/>
      <dgm:spPr/>
    </dgm:pt>
    <dgm:pt modelId="{F1BED7D3-D744-4F71-97EF-9E9554512CE1}" type="pres">
      <dgm:prSet presAssocID="{97898C4F-C7EF-41A4-B292-47785BE2F91F}" presName="parTx" presStyleLbl="revTx" presStyleIdx="0" presStyleCnt="7">
        <dgm:presLayoutVars>
          <dgm:chMax val="0"/>
          <dgm:chPref val="0"/>
        </dgm:presLayoutVars>
      </dgm:prSet>
      <dgm:spPr/>
    </dgm:pt>
    <dgm:pt modelId="{CD9AAD5B-1B22-468D-B4BD-C7BC1C5F8359}" type="pres">
      <dgm:prSet presAssocID="{4EC7376C-445A-4204-8325-D370564FB01A}" presName="sibTrans" presStyleCnt="0"/>
      <dgm:spPr/>
    </dgm:pt>
    <dgm:pt modelId="{E2902DAA-E759-4A68-A098-7106F72F85FE}" type="pres">
      <dgm:prSet presAssocID="{AC452CD3-0D32-427B-B1E0-FDE68FD5FD39}" presName="compNode" presStyleCnt="0"/>
      <dgm:spPr/>
    </dgm:pt>
    <dgm:pt modelId="{E02422F2-E7DC-4577-820B-A6E5FBF58DC0}" type="pres">
      <dgm:prSet presAssocID="{AC452CD3-0D32-427B-B1E0-FDE68FD5FD39}" presName="bgRect" presStyleLbl="bgShp" presStyleIdx="1" presStyleCnt="7"/>
      <dgm:spPr/>
    </dgm:pt>
    <dgm:pt modelId="{78A054C0-64BE-44A3-92CC-C3E860AB2480}" type="pres">
      <dgm:prSet presAssocID="{AC452CD3-0D32-427B-B1E0-FDE68FD5FD39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seball Hat"/>
        </a:ext>
      </dgm:extLst>
    </dgm:pt>
    <dgm:pt modelId="{DEA2E937-128F-44EC-A917-A60A2798218E}" type="pres">
      <dgm:prSet presAssocID="{AC452CD3-0D32-427B-B1E0-FDE68FD5FD39}" presName="spaceRect" presStyleCnt="0"/>
      <dgm:spPr/>
    </dgm:pt>
    <dgm:pt modelId="{FB877DE9-D5A2-4A45-AE52-5C4A8177B605}" type="pres">
      <dgm:prSet presAssocID="{AC452CD3-0D32-427B-B1E0-FDE68FD5FD39}" presName="parTx" presStyleLbl="revTx" presStyleIdx="1" presStyleCnt="7">
        <dgm:presLayoutVars>
          <dgm:chMax val="0"/>
          <dgm:chPref val="0"/>
        </dgm:presLayoutVars>
      </dgm:prSet>
      <dgm:spPr/>
    </dgm:pt>
    <dgm:pt modelId="{DC71E089-9430-4F68-ACEC-0A65DBF79CEB}" type="pres">
      <dgm:prSet presAssocID="{B3DF6F77-B033-4076-82A4-5E4314A1E8B7}" presName="sibTrans" presStyleCnt="0"/>
      <dgm:spPr/>
    </dgm:pt>
    <dgm:pt modelId="{BF808129-4766-413D-BADE-D81619F60B39}" type="pres">
      <dgm:prSet presAssocID="{CCF17AE0-4C8D-415E-8A88-7F1EA282235D}" presName="compNode" presStyleCnt="0"/>
      <dgm:spPr/>
    </dgm:pt>
    <dgm:pt modelId="{75B0C20D-2EB7-4B48-8D67-A1E11185868A}" type="pres">
      <dgm:prSet presAssocID="{CCF17AE0-4C8D-415E-8A88-7F1EA282235D}" presName="bgRect" presStyleLbl="bgShp" presStyleIdx="2" presStyleCnt="7"/>
      <dgm:spPr/>
    </dgm:pt>
    <dgm:pt modelId="{1CD6DFC8-74A7-4D0C-8E1F-4EC4F6A446B7}" type="pres">
      <dgm:prSet presAssocID="{CCF17AE0-4C8D-415E-8A88-7F1EA282235D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204EB430-023F-4CD1-9393-5614E62D8FD3}" type="pres">
      <dgm:prSet presAssocID="{CCF17AE0-4C8D-415E-8A88-7F1EA282235D}" presName="spaceRect" presStyleCnt="0"/>
      <dgm:spPr/>
    </dgm:pt>
    <dgm:pt modelId="{62BB6600-F951-47C9-A423-65696CB16800}" type="pres">
      <dgm:prSet presAssocID="{CCF17AE0-4C8D-415E-8A88-7F1EA282235D}" presName="parTx" presStyleLbl="revTx" presStyleIdx="2" presStyleCnt="7">
        <dgm:presLayoutVars>
          <dgm:chMax val="0"/>
          <dgm:chPref val="0"/>
        </dgm:presLayoutVars>
      </dgm:prSet>
      <dgm:spPr/>
    </dgm:pt>
    <dgm:pt modelId="{5FC4278B-A308-46F9-B597-F754BAF7B742}" type="pres">
      <dgm:prSet presAssocID="{71660AD2-381F-44D1-862D-189DF27E3C68}" presName="sibTrans" presStyleCnt="0"/>
      <dgm:spPr/>
    </dgm:pt>
    <dgm:pt modelId="{8114E9D0-E5C0-4FD7-BFA0-0547309DF139}" type="pres">
      <dgm:prSet presAssocID="{828EEB84-552C-4BB9-90EE-4245D880B89C}" presName="compNode" presStyleCnt="0"/>
      <dgm:spPr/>
    </dgm:pt>
    <dgm:pt modelId="{5425BB03-37B8-4F76-87AA-5B5ACE731D09}" type="pres">
      <dgm:prSet presAssocID="{828EEB84-552C-4BB9-90EE-4245D880B89C}" presName="bgRect" presStyleLbl="bgShp" presStyleIdx="3" presStyleCnt="7"/>
      <dgm:spPr/>
    </dgm:pt>
    <dgm:pt modelId="{66B7443D-BE3F-40DF-B5F6-09DF62911F2D}" type="pres">
      <dgm:prSet presAssocID="{828EEB84-552C-4BB9-90EE-4245D880B89C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kirt"/>
        </a:ext>
      </dgm:extLst>
    </dgm:pt>
    <dgm:pt modelId="{DA55B659-4D0A-4E59-9F39-71FA215196D3}" type="pres">
      <dgm:prSet presAssocID="{828EEB84-552C-4BB9-90EE-4245D880B89C}" presName="spaceRect" presStyleCnt="0"/>
      <dgm:spPr/>
    </dgm:pt>
    <dgm:pt modelId="{6A746E9F-0A30-4326-ACF8-FB468AF9A8F0}" type="pres">
      <dgm:prSet presAssocID="{828EEB84-552C-4BB9-90EE-4245D880B89C}" presName="parTx" presStyleLbl="revTx" presStyleIdx="3" presStyleCnt="7">
        <dgm:presLayoutVars>
          <dgm:chMax val="0"/>
          <dgm:chPref val="0"/>
        </dgm:presLayoutVars>
      </dgm:prSet>
      <dgm:spPr/>
    </dgm:pt>
    <dgm:pt modelId="{C57CC909-6C73-46C5-9624-930A8A718682}" type="pres">
      <dgm:prSet presAssocID="{EB391B4A-A665-4B33-AB4E-09841A999BCB}" presName="sibTrans" presStyleCnt="0"/>
      <dgm:spPr/>
    </dgm:pt>
    <dgm:pt modelId="{680C9F02-C6BD-402D-9A38-397D73DFF855}" type="pres">
      <dgm:prSet presAssocID="{7D01347D-FCAB-42C6-955E-E241910BDCF9}" presName="compNode" presStyleCnt="0"/>
      <dgm:spPr/>
    </dgm:pt>
    <dgm:pt modelId="{E0363D62-5562-41B7-BB7B-FF5F56530634}" type="pres">
      <dgm:prSet presAssocID="{7D01347D-FCAB-42C6-955E-E241910BDCF9}" presName="bgRect" presStyleLbl="bgShp" presStyleIdx="4" presStyleCnt="7"/>
      <dgm:spPr/>
    </dgm:pt>
    <dgm:pt modelId="{3B818529-09C6-4838-8EA4-38BF88DAF344}" type="pres">
      <dgm:prSet presAssocID="{7D01347D-FCAB-42C6-955E-E241910BDCF9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nts"/>
        </a:ext>
      </dgm:extLst>
    </dgm:pt>
    <dgm:pt modelId="{A5CD2A45-D902-4D37-930E-B09AA27776F0}" type="pres">
      <dgm:prSet presAssocID="{7D01347D-FCAB-42C6-955E-E241910BDCF9}" presName="spaceRect" presStyleCnt="0"/>
      <dgm:spPr/>
    </dgm:pt>
    <dgm:pt modelId="{80529C11-6028-4AE2-989E-17DCACD9144F}" type="pres">
      <dgm:prSet presAssocID="{7D01347D-FCAB-42C6-955E-E241910BDCF9}" presName="parTx" presStyleLbl="revTx" presStyleIdx="4" presStyleCnt="7">
        <dgm:presLayoutVars>
          <dgm:chMax val="0"/>
          <dgm:chPref val="0"/>
        </dgm:presLayoutVars>
      </dgm:prSet>
      <dgm:spPr/>
    </dgm:pt>
    <dgm:pt modelId="{E4682C5A-9143-43BC-AE9D-5658315DFD46}" type="pres">
      <dgm:prSet presAssocID="{378BCA42-68C0-4E76-BFD8-DAE6D389D38A}" presName="sibTrans" presStyleCnt="0"/>
      <dgm:spPr/>
    </dgm:pt>
    <dgm:pt modelId="{E4F72F05-CD2C-4FFB-81DA-96880FC03BBC}" type="pres">
      <dgm:prSet presAssocID="{ED0CCB12-A0EC-4108-AC10-5CEFED79C204}" presName="compNode" presStyleCnt="0"/>
      <dgm:spPr/>
    </dgm:pt>
    <dgm:pt modelId="{0C64DB41-4A11-4D9A-950D-709DD9FA99F3}" type="pres">
      <dgm:prSet presAssocID="{ED0CCB12-A0EC-4108-AC10-5CEFED79C204}" presName="bgRect" presStyleLbl="bgShp" presStyleIdx="5" presStyleCnt="7"/>
      <dgm:spPr/>
    </dgm:pt>
    <dgm:pt modelId="{E386627D-7D73-4ED5-AFDB-7FF11CB505AC}" type="pres">
      <dgm:prSet presAssocID="{ED0CCB12-A0EC-4108-AC10-5CEFED79C204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oe"/>
        </a:ext>
      </dgm:extLst>
    </dgm:pt>
    <dgm:pt modelId="{602043DC-FE81-407F-B770-0A8D97136C96}" type="pres">
      <dgm:prSet presAssocID="{ED0CCB12-A0EC-4108-AC10-5CEFED79C204}" presName="spaceRect" presStyleCnt="0"/>
      <dgm:spPr/>
    </dgm:pt>
    <dgm:pt modelId="{D155E9CA-8D9D-40C6-8EB5-389E7EF23FAD}" type="pres">
      <dgm:prSet presAssocID="{ED0CCB12-A0EC-4108-AC10-5CEFED79C204}" presName="parTx" presStyleLbl="revTx" presStyleIdx="5" presStyleCnt="7">
        <dgm:presLayoutVars>
          <dgm:chMax val="0"/>
          <dgm:chPref val="0"/>
        </dgm:presLayoutVars>
      </dgm:prSet>
      <dgm:spPr/>
    </dgm:pt>
    <dgm:pt modelId="{43DACEE7-919A-4EE5-8D3F-C2B0B0CC9131}" type="pres">
      <dgm:prSet presAssocID="{C02D534C-3571-4BDD-AEEE-89068EB2E388}" presName="sibTrans" presStyleCnt="0"/>
      <dgm:spPr/>
    </dgm:pt>
    <dgm:pt modelId="{413B97A8-0B4E-4299-8299-FAFE621D4CF0}" type="pres">
      <dgm:prSet presAssocID="{22416260-C191-4200-A8F4-6D28E880E8CE}" presName="compNode" presStyleCnt="0"/>
      <dgm:spPr/>
    </dgm:pt>
    <dgm:pt modelId="{7C7F2301-E208-4A28-B225-6D83108CCDFA}" type="pres">
      <dgm:prSet presAssocID="{22416260-C191-4200-A8F4-6D28E880E8CE}" presName="bgRect" presStyleLbl="bgShp" presStyleIdx="6" presStyleCnt="7"/>
      <dgm:spPr/>
    </dgm:pt>
    <dgm:pt modelId="{CBD120C5-274E-4EC4-8C02-99C5D0E18863}" type="pres">
      <dgm:prSet presAssocID="{22416260-C191-4200-A8F4-6D28E880E8CE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othbrush"/>
        </a:ext>
      </dgm:extLst>
    </dgm:pt>
    <dgm:pt modelId="{064FBCB7-1C45-45CB-A404-F3373A7D43E9}" type="pres">
      <dgm:prSet presAssocID="{22416260-C191-4200-A8F4-6D28E880E8CE}" presName="spaceRect" presStyleCnt="0"/>
      <dgm:spPr/>
    </dgm:pt>
    <dgm:pt modelId="{595FAD0D-CF16-4782-BE3D-7B1F00544EAD}" type="pres">
      <dgm:prSet presAssocID="{22416260-C191-4200-A8F4-6D28E880E8CE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31817800-F9DE-474B-97AE-DC0AAED672E2}" srcId="{C469DB99-1C3E-4DF0-ACC0-C64C58CE5E58}" destId="{828EEB84-552C-4BB9-90EE-4245D880B89C}" srcOrd="3" destOrd="0" parTransId="{89D14FE7-E4C2-4FA3-A13A-C0912A62BD2E}" sibTransId="{EB391B4A-A665-4B33-AB4E-09841A999BCB}"/>
    <dgm:cxn modelId="{1A8A491C-5FF8-487B-A072-6F6B8A8F77DE}" type="presOf" srcId="{C469DB99-1C3E-4DF0-ACC0-C64C58CE5E58}" destId="{C6012C26-DBEC-45DB-8CEE-7756174B8F6B}" srcOrd="0" destOrd="0" presId="urn:microsoft.com/office/officeart/2018/2/layout/IconVerticalSolidList"/>
    <dgm:cxn modelId="{A9785028-AE73-432A-AF57-D4ACF4442A47}" type="presOf" srcId="{CCF17AE0-4C8D-415E-8A88-7F1EA282235D}" destId="{62BB6600-F951-47C9-A423-65696CB16800}" srcOrd="0" destOrd="0" presId="urn:microsoft.com/office/officeart/2018/2/layout/IconVerticalSolidList"/>
    <dgm:cxn modelId="{BB95BA38-5E11-4704-9FEA-E8C5E44A98D5}" type="presOf" srcId="{7D01347D-FCAB-42C6-955E-E241910BDCF9}" destId="{80529C11-6028-4AE2-989E-17DCACD9144F}" srcOrd="0" destOrd="0" presId="urn:microsoft.com/office/officeart/2018/2/layout/IconVerticalSolidList"/>
    <dgm:cxn modelId="{2287E34A-6057-4EF4-961B-12BE153310F1}" type="presOf" srcId="{22416260-C191-4200-A8F4-6D28E880E8CE}" destId="{595FAD0D-CF16-4782-BE3D-7B1F00544EAD}" srcOrd="0" destOrd="0" presId="urn:microsoft.com/office/officeart/2018/2/layout/IconVerticalSolidList"/>
    <dgm:cxn modelId="{8EB4B26B-C8C2-49F5-9AE6-4BB24C6422C5}" type="presOf" srcId="{ED0CCB12-A0EC-4108-AC10-5CEFED79C204}" destId="{D155E9CA-8D9D-40C6-8EB5-389E7EF23FAD}" srcOrd="0" destOrd="0" presId="urn:microsoft.com/office/officeart/2018/2/layout/IconVerticalSolidList"/>
    <dgm:cxn modelId="{0B511A59-E244-4161-856C-266DE7E8E840}" type="presOf" srcId="{AC452CD3-0D32-427B-B1E0-FDE68FD5FD39}" destId="{FB877DE9-D5A2-4A45-AE52-5C4A8177B605}" srcOrd="0" destOrd="0" presId="urn:microsoft.com/office/officeart/2018/2/layout/IconVerticalSolidList"/>
    <dgm:cxn modelId="{18DADE7C-2CF2-4924-B951-F1A6FF5B29BF}" type="presOf" srcId="{828EEB84-552C-4BB9-90EE-4245D880B89C}" destId="{6A746E9F-0A30-4326-ACF8-FB468AF9A8F0}" srcOrd="0" destOrd="0" presId="urn:microsoft.com/office/officeart/2018/2/layout/IconVerticalSolidList"/>
    <dgm:cxn modelId="{A4D819A2-CC95-493A-A45C-1E1692330944}" type="presOf" srcId="{97898C4F-C7EF-41A4-B292-47785BE2F91F}" destId="{F1BED7D3-D744-4F71-97EF-9E9554512CE1}" srcOrd="0" destOrd="0" presId="urn:microsoft.com/office/officeart/2018/2/layout/IconVerticalSolidList"/>
    <dgm:cxn modelId="{D9E59BA6-39CC-4EF6-9005-FD56F9AD3BCF}" srcId="{C469DB99-1C3E-4DF0-ACC0-C64C58CE5E58}" destId="{7D01347D-FCAB-42C6-955E-E241910BDCF9}" srcOrd="4" destOrd="0" parTransId="{C6C41724-8B6B-4EC6-8E75-1D6E9E6F4D5C}" sibTransId="{378BCA42-68C0-4E76-BFD8-DAE6D389D38A}"/>
    <dgm:cxn modelId="{0C118EAC-A981-492B-87EC-39BF3444F73A}" srcId="{C469DB99-1C3E-4DF0-ACC0-C64C58CE5E58}" destId="{22416260-C191-4200-A8F4-6D28E880E8CE}" srcOrd="6" destOrd="0" parTransId="{3DB1B19E-D058-4D2D-8D44-2D8F43E3A737}" sibTransId="{D9EB31FA-1E5F-40C0-AD86-30C4F667158D}"/>
    <dgm:cxn modelId="{D31CF4BB-A822-4C15-A9EA-191B37D36D09}" srcId="{C469DB99-1C3E-4DF0-ACC0-C64C58CE5E58}" destId="{ED0CCB12-A0EC-4108-AC10-5CEFED79C204}" srcOrd="5" destOrd="0" parTransId="{D901A0EB-DAEE-4F7F-946A-784DD9F7C09D}" sibTransId="{C02D534C-3571-4BDD-AEEE-89068EB2E388}"/>
    <dgm:cxn modelId="{7B5B9BE9-A774-4AD6-BC93-5F14DD41C845}" srcId="{C469DB99-1C3E-4DF0-ACC0-C64C58CE5E58}" destId="{97898C4F-C7EF-41A4-B292-47785BE2F91F}" srcOrd="0" destOrd="0" parTransId="{0156A1F8-E344-4424-A80A-E1D8FFB7A703}" sibTransId="{4EC7376C-445A-4204-8325-D370564FB01A}"/>
    <dgm:cxn modelId="{E2F8B5EA-13BC-40FD-8AAD-10CB6AD25017}" srcId="{C469DB99-1C3E-4DF0-ACC0-C64C58CE5E58}" destId="{CCF17AE0-4C8D-415E-8A88-7F1EA282235D}" srcOrd="2" destOrd="0" parTransId="{D2C02A68-A3FA-4A30-A0FE-47F9F7DAF730}" sibTransId="{71660AD2-381F-44D1-862D-189DF27E3C68}"/>
    <dgm:cxn modelId="{BE8BBEF0-4879-412D-838B-24301AAC0E11}" srcId="{C469DB99-1C3E-4DF0-ACC0-C64C58CE5E58}" destId="{AC452CD3-0D32-427B-B1E0-FDE68FD5FD39}" srcOrd="1" destOrd="0" parTransId="{3297A120-E2F4-4841-A778-4F4BC063D009}" sibTransId="{B3DF6F77-B033-4076-82A4-5E4314A1E8B7}"/>
    <dgm:cxn modelId="{B376EFA1-B6DF-45D5-9063-2CDE3586DBBB}" type="presParOf" srcId="{C6012C26-DBEC-45DB-8CEE-7756174B8F6B}" destId="{97F61D02-0615-42FE-AD6F-CC0DAD29AED9}" srcOrd="0" destOrd="0" presId="urn:microsoft.com/office/officeart/2018/2/layout/IconVerticalSolidList"/>
    <dgm:cxn modelId="{DF91FBA3-84F2-4B76-8556-040996DF94A2}" type="presParOf" srcId="{97F61D02-0615-42FE-AD6F-CC0DAD29AED9}" destId="{65AE7142-1FA4-42A7-96BA-4DF13E4FCE36}" srcOrd="0" destOrd="0" presId="urn:microsoft.com/office/officeart/2018/2/layout/IconVerticalSolidList"/>
    <dgm:cxn modelId="{15F7462E-9B58-41FD-8F56-A71AE23A2253}" type="presParOf" srcId="{97F61D02-0615-42FE-AD6F-CC0DAD29AED9}" destId="{71E496DA-E4B4-47E9-95F8-F0126E918281}" srcOrd="1" destOrd="0" presId="urn:microsoft.com/office/officeart/2018/2/layout/IconVerticalSolidList"/>
    <dgm:cxn modelId="{128BD6F3-65B0-4779-A5D1-E4424D4A60A3}" type="presParOf" srcId="{97F61D02-0615-42FE-AD6F-CC0DAD29AED9}" destId="{F3BE249F-2EFF-4E14-A6ED-F7EE8705F4DA}" srcOrd="2" destOrd="0" presId="urn:microsoft.com/office/officeart/2018/2/layout/IconVerticalSolidList"/>
    <dgm:cxn modelId="{D5840885-8C46-4771-885F-CE63F8929284}" type="presParOf" srcId="{97F61D02-0615-42FE-AD6F-CC0DAD29AED9}" destId="{F1BED7D3-D744-4F71-97EF-9E9554512CE1}" srcOrd="3" destOrd="0" presId="urn:microsoft.com/office/officeart/2018/2/layout/IconVerticalSolidList"/>
    <dgm:cxn modelId="{7ADF50F0-DD05-44BC-86D1-3091548BF2CE}" type="presParOf" srcId="{C6012C26-DBEC-45DB-8CEE-7756174B8F6B}" destId="{CD9AAD5B-1B22-468D-B4BD-C7BC1C5F8359}" srcOrd="1" destOrd="0" presId="urn:microsoft.com/office/officeart/2018/2/layout/IconVerticalSolidList"/>
    <dgm:cxn modelId="{FFA4472F-9191-4BB7-911D-2BEF4F6D8489}" type="presParOf" srcId="{C6012C26-DBEC-45DB-8CEE-7756174B8F6B}" destId="{E2902DAA-E759-4A68-A098-7106F72F85FE}" srcOrd="2" destOrd="0" presId="urn:microsoft.com/office/officeart/2018/2/layout/IconVerticalSolidList"/>
    <dgm:cxn modelId="{B90C8E0E-627B-43F6-93B2-6AE57C3DABF9}" type="presParOf" srcId="{E2902DAA-E759-4A68-A098-7106F72F85FE}" destId="{E02422F2-E7DC-4577-820B-A6E5FBF58DC0}" srcOrd="0" destOrd="0" presId="urn:microsoft.com/office/officeart/2018/2/layout/IconVerticalSolidList"/>
    <dgm:cxn modelId="{CF95EB4E-ADA4-4BA0-9DEB-AB3D22D977FA}" type="presParOf" srcId="{E2902DAA-E759-4A68-A098-7106F72F85FE}" destId="{78A054C0-64BE-44A3-92CC-C3E860AB2480}" srcOrd="1" destOrd="0" presId="urn:microsoft.com/office/officeart/2018/2/layout/IconVerticalSolidList"/>
    <dgm:cxn modelId="{DD908F2E-6A6A-463F-93D5-6A5009BD92F5}" type="presParOf" srcId="{E2902DAA-E759-4A68-A098-7106F72F85FE}" destId="{DEA2E937-128F-44EC-A917-A60A2798218E}" srcOrd="2" destOrd="0" presId="urn:microsoft.com/office/officeart/2018/2/layout/IconVerticalSolidList"/>
    <dgm:cxn modelId="{61955096-64EA-4AD3-A53A-B3A8379F4193}" type="presParOf" srcId="{E2902DAA-E759-4A68-A098-7106F72F85FE}" destId="{FB877DE9-D5A2-4A45-AE52-5C4A8177B605}" srcOrd="3" destOrd="0" presId="urn:microsoft.com/office/officeart/2018/2/layout/IconVerticalSolidList"/>
    <dgm:cxn modelId="{7EAC4247-2DF1-4819-A7FD-39D1789A8236}" type="presParOf" srcId="{C6012C26-DBEC-45DB-8CEE-7756174B8F6B}" destId="{DC71E089-9430-4F68-ACEC-0A65DBF79CEB}" srcOrd="3" destOrd="0" presId="urn:microsoft.com/office/officeart/2018/2/layout/IconVerticalSolidList"/>
    <dgm:cxn modelId="{7523D6D7-2AB7-4690-AFA8-D32F99F03825}" type="presParOf" srcId="{C6012C26-DBEC-45DB-8CEE-7756174B8F6B}" destId="{BF808129-4766-413D-BADE-D81619F60B39}" srcOrd="4" destOrd="0" presId="urn:microsoft.com/office/officeart/2018/2/layout/IconVerticalSolidList"/>
    <dgm:cxn modelId="{A7953B91-ECE2-4425-8BC3-94867B7D4C76}" type="presParOf" srcId="{BF808129-4766-413D-BADE-D81619F60B39}" destId="{75B0C20D-2EB7-4B48-8D67-A1E11185868A}" srcOrd="0" destOrd="0" presId="urn:microsoft.com/office/officeart/2018/2/layout/IconVerticalSolidList"/>
    <dgm:cxn modelId="{D91AB1B2-BD1B-4712-A9AF-96D3068B6C54}" type="presParOf" srcId="{BF808129-4766-413D-BADE-D81619F60B39}" destId="{1CD6DFC8-74A7-4D0C-8E1F-4EC4F6A446B7}" srcOrd="1" destOrd="0" presId="urn:microsoft.com/office/officeart/2018/2/layout/IconVerticalSolidList"/>
    <dgm:cxn modelId="{05D1538A-7E65-4F41-A2EB-A539C117B515}" type="presParOf" srcId="{BF808129-4766-413D-BADE-D81619F60B39}" destId="{204EB430-023F-4CD1-9393-5614E62D8FD3}" srcOrd="2" destOrd="0" presId="urn:microsoft.com/office/officeart/2018/2/layout/IconVerticalSolidList"/>
    <dgm:cxn modelId="{0B8EF44B-75CB-49C0-97E6-FF483B795044}" type="presParOf" srcId="{BF808129-4766-413D-BADE-D81619F60B39}" destId="{62BB6600-F951-47C9-A423-65696CB16800}" srcOrd="3" destOrd="0" presId="urn:microsoft.com/office/officeart/2018/2/layout/IconVerticalSolidList"/>
    <dgm:cxn modelId="{CAB30617-E615-4858-8579-4E9B5EE96193}" type="presParOf" srcId="{C6012C26-DBEC-45DB-8CEE-7756174B8F6B}" destId="{5FC4278B-A308-46F9-B597-F754BAF7B742}" srcOrd="5" destOrd="0" presId="urn:microsoft.com/office/officeart/2018/2/layout/IconVerticalSolidList"/>
    <dgm:cxn modelId="{D960D357-0738-42B7-88C1-5E07AAF5F00E}" type="presParOf" srcId="{C6012C26-DBEC-45DB-8CEE-7756174B8F6B}" destId="{8114E9D0-E5C0-4FD7-BFA0-0547309DF139}" srcOrd="6" destOrd="0" presId="urn:microsoft.com/office/officeart/2018/2/layout/IconVerticalSolidList"/>
    <dgm:cxn modelId="{5BCDCE9E-EFE6-4B2D-9AD6-B21DAECAFD6C}" type="presParOf" srcId="{8114E9D0-E5C0-4FD7-BFA0-0547309DF139}" destId="{5425BB03-37B8-4F76-87AA-5B5ACE731D09}" srcOrd="0" destOrd="0" presId="urn:microsoft.com/office/officeart/2018/2/layout/IconVerticalSolidList"/>
    <dgm:cxn modelId="{83618162-C435-4F03-8B36-6E1076B8223D}" type="presParOf" srcId="{8114E9D0-E5C0-4FD7-BFA0-0547309DF139}" destId="{66B7443D-BE3F-40DF-B5F6-09DF62911F2D}" srcOrd="1" destOrd="0" presId="urn:microsoft.com/office/officeart/2018/2/layout/IconVerticalSolidList"/>
    <dgm:cxn modelId="{5B74016F-7247-43E3-8F43-2DCD30ED8E94}" type="presParOf" srcId="{8114E9D0-E5C0-4FD7-BFA0-0547309DF139}" destId="{DA55B659-4D0A-4E59-9F39-71FA215196D3}" srcOrd="2" destOrd="0" presId="urn:microsoft.com/office/officeart/2018/2/layout/IconVerticalSolidList"/>
    <dgm:cxn modelId="{F6F02B87-240B-4D62-80F1-C2CE5719A688}" type="presParOf" srcId="{8114E9D0-E5C0-4FD7-BFA0-0547309DF139}" destId="{6A746E9F-0A30-4326-ACF8-FB468AF9A8F0}" srcOrd="3" destOrd="0" presId="urn:microsoft.com/office/officeart/2018/2/layout/IconVerticalSolidList"/>
    <dgm:cxn modelId="{A170834D-D0B2-4AD3-AB40-9AF0E1371654}" type="presParOf" srcId="{C6012C26-DBEC-45DB-8CEE-7756174B8F6B}" destId="{C57CC909-6C73-46C5-9624-930A8A718682}" srcOrd="7" destOrd="0" presId="urn:microsoft.com/office/officeart/2018/2/layout/IconVerticalSolidList"/>
    <dgm:cxn modelId="{BB1C0CC2-CFB0-4754-AEF2-C4FF45C424DB}" type="presParOf" srcId="{C6012C26-DBEC-45DB-8CEE-7756174B8F6B}" destId="{680C9F02-C6BD-402D-9A38-397D73DFF855}" srcOrd="8" destOrd="0" presId="urn:microsoft.com/office/officeart/2018/2/layout/IconVerticalSolidList"/>
    <dgm:cxn modelId="{B411C2F5-6ABA-424A-814D-0B3447A0B15D}" type="presParOf" srcId="{680C9F02-C6BD-402D-9A38-397D73DFF855}" destId="{E0363D62-5562-41B7-BB7B-FF5F56530634}" srcOrd="0" destOrd="0" presId="urn:microsoft.com/office/officeart/2018/2/layout/IconVerticalSolidList"/>
    <dgm:cxn modelId="{AED185C2-AFBC-44CA-B296-FDB1DEDAADC1}" type="presParOf" srcId="{680C9F02-C6BD-402D-9A38-397D73DFF855}" destId="{3B818529-09C6-4838-8EA4-38BF88DAF344}" srcOrd="1" destOrd="0" presId="urn:microsoft.com/office/officeart/2018/2/layout/IconVerticalSolidList"/>
    <dgm:cxn modelId="{410049E1-330D-4E01-853B-F1F6E94923A5}" type="presParOf" srcId="{680C9F02-C6BD-402D-9A38-397D73DFF855}" destId="{A5CD2A45-D902-4D37-930E-B09AA27776F0}" srcOrd="2" destOrd="0" presId="urn:microsoft.com/office/officeart/2018/2/layout/IconVerticalSolidList"/>
    <dgm:cxn modelId="{AF81EE4A-92CE-451A-8C9F-F329C9DA1E99}" type="presParOf" srcId="{680C9F02-C6BD-402D-9A38-397D73DFF855}" destId="{80529C11-6028-4AE2-989E-17DCACD9144F}" srcOrd="3" destOrd="0" presId="urn:microsoft.com/office/officeart/2018/2/layout/IconVerticalSolidList"/>
    <dgm:cxn modelId="{C3D0C508-7D86-4182-B003-420B29C1908B}" type="presParOf" srcId="{C6012C26-DBEC-45DB-8CEE-7756174B8F6B}" destId="{E4682C5A-9143-43BC-AE9D-5658315DFD46}" srcOrd="9" destOrd="0" presId="urn:microsoft.com/office/officeart/2018/2/layout/IconVerticalSolidList"/>
    <dgm:cxn modelId="{E269E5CB-EDA4-4E56-89CD-9B40C5DAEE84}" type="presParOf" srcId="{C6012C26-DBEC-45DB-8CEE-7756174B8F6B}" destId="{E4F72F05-CD2C-4FFB-81DA-96880FC03BBC}" srcOrd="10" destOrd="0" presId="urn:microsoft.com/office/officeart/2018/2/layout/IconVerticalSolidList"/>
    <dgm:cxn modelId="{1BA74FD3-26D7-4DF8-9FEE-B6BAC1C9A52E}" type="presParOf" srcId="{E4F72F05-CD2C-4FFB-81DA-96880FC03BBC}" destId="{0C64DB41-4A11-4D9A-950D-709DD9FA99F3}" srcOrd="0" destOrd="0" presId="urn:microsoft.com/office/officeart/2018/2/layout/IconVerticalSolidList"/>
    <dgm:cxn modelId="{9E3A0D03-52D0-4EDE-9947-131701449E92}" type="presParOf" srcId="{E4F72F05-CD2C-4FFB-81DA-96880FC03BBC}" destId="{E386627D-7D73-4ED5-AFDB-7FF11CB505AC}" srcOrd="1" destOrd="0" presId="urn:microsoft.com/office/officeart/2018/2/layout/IconVerticalSolidList"/>
    <dgm:cxn modelId="{9A744B1D-973B-4D27-B427-63B49518DB78}" type="presParOf" srcId="{E4F72F05-CD2C-4FFB-81DA-96880FC03BBC}" destId="{602043DC-FE81-407F-B770-0A8D97136C96}" srcOrd="2" destOrd="0" presId="urn:microsoft.com/office/officeart/2018/2/layout/IconVerticalSolidList"/>
    <dgm:cxn modelId="{4FDA28A3-1E04-46B3-8C7D-FF3CCBC9DC3A}" type="presParOf" srcId="{E4F72F05-CD2C-4FFB-81DA-96880FC03BBC}" destId="{D155E9CA-8D9D-40C6-8EB5-389E7EF23FAD}" srcOrd="3" destOrd="0" presId="urn:microsoft.com/office/officeart/2018/2/layout/IconVerticalSolidList"/>
    <dgm:cxn modelId="{126229CE-FA0D-490B-96A1-3A44FC7580AB}" type="presParOf" srcId="{C6012C26-DBEC-45DB-8CEE-7756174B8F6B}" destId="{43DACEE7-919A-4EE5-8D3F-C2B0B0CC9131}" srcOrd="11" destOrd="0" presId="urn:microsoft.com/office/officeart/2018/2/layout/IconVerticalSolidList"/>
    <dgm:cxn modelId="{A1BE66CC-8D50-46F7-B143-A2CC11C447F3}" type="presParOf" srcId="{C6012C26-DBEC-45DB-8CEE-7756174B8F6B}" destId="{413B97A8-0B4E-4299-8299-FAFE621D4CF0}" srcOrd="12" destOrd="0" presId="urn:microsoft.com/office/officeart/2018/2/layout/IconVerticalSolidList"/>
    <dgm:cxn modelId="{B89E9F4C-881E-42E3-97AA-622223259424}" type="presParOf" srcId="{413B97A8-0B4E-4299-8299-FAFE621D4CF0}" destId="{7C7F2301-E208-4A28-B225-6D83108CCDFA}" srcOrd="0" destOrd="0" presId="urn:microsoft.com/office/officeart/2018/2/layout/IconVerticalSolidList"/>
    <dgm:cxn modelId="{673D59A8-632B-4B8A-8D68-D1CDEB6493EB}" type="presParOf" srcId="{413B97A8-0B4E-4299-8299-FAFE621D4CF0}" destId="{CBD120C5-274E-4EC4-8C02-99C5D0E18863}" srcOrd="1" destOrd="0" presId="urn:microsoft.com/office/officeart/2018/2/layout/IconVerticalSolidList"/>
    <dgm:cxn modelId="{23743353-63BC-4227-B5E4-9BF0B3B79468}" type="presParOf" srcId="{413B97A8-0B4E-4299-8299-FAFE621D4CF0}" destId="{064FBCB7-1C45-45CB-A404-F3373A7D43E9}" srcOrd="2" destOrd="0" presId="urn:microsoft.com/office/officeart/2018/2/layout/IconVerticalSolidList"/>
    <dgm:cxn modelId="{94CEFD47-FABC-4B0D-AC1D-4A948518C558}" type="presParOf" srcId="{413B97A8-0B4E-4299-8299-FAFE621D4CF0}" destId="{595FAD0D-CF16-4782-BE3D-7B1F00544EA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94E611B-5A31-4974-88D2-73AD248FEFA8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C28EDB2-EB14-4B88-B080-402D140D1204}">
      <dgm:prSet/>
      <dgm:spPr/>
      <dgm:t>
        <a:bodyPr/>
        <a:lstStyle/>
        <a:p>
          <a:r>
            <a:rPr lang="en-US"/>
            <a:t>Attempt</a:t>
          </a:r>
        </a:p>
      </dgm:t>
    </dgm:pt>
    <dgm:pt modelId="{8F12873E-D81D-4D99-955B-25580C6A79C1}" type="parTrans" cxnId="{8B2A535A-862A-41BC-AB1D-577EB20DD0EA}">
      <dgm:prSet/>
      <dgm:spPr/>
      <dgm:t>
        <a:bodyPr/>
        <a:lstStyle/>
        <a:p>
          <a:endParaRPr lang="en-US"/>
        </a:p>
      </dgm:t>
    </dgm:pt>
    <dgm:pt modelId="{71AB8718-88F4-41CE-8980-8C2459A60721}" type="sibTrans" cxnId="{8B2A535A-862A-41BC-AB1D-577EB20DD0EA}">
      <dgm:prSet/>
      <dgm:spPr/>
      <dgm:t>
        <a:bodyPr/>
        <a:lstStyle/>
        <a:p>
          <a:endParaRPr lang="en-US"/>
        </a:p>
      </dgm:t>
    </dgm:pt>
    <dgm:pt modelId="{10EC8A08-EEF6-4D8D-849B-FB67C64B726D}">
      <dgm:prSet/>
      <dgm:spPr/>
      <dgm:t>
        <a:bodyPr/>
        <a:lstStyle/>
        <a:p>
          <a:r>
            <a:rPr lang="en-US"/>
            <a:t>If capable, attempt to clean the spill yourself</a:t>
          </a:r>
        </a:p>
      </dgm:t>
    </dgm:pt>
    <dgm:pt modelId="{079EA075-3116-4DB6-8097-FF1A916C57EB}" type="parTrans" cxnId="{649F9C99-DA83-475F-A226-2B93BA716FA3}">
      <dgm:prSet/>
      <dgm:spPr/>
      <dgm:t>
        <a:bodyPr/>
        <a:lstStyle/>
        <a:p>
          <a:endParaRPr lang="en-US"/>
        </a:p>
      </dgm:t>
    </dgm:pt>
    <dgm:pt modelId="{484CDC4C-E9DE-4C20-8AF8-8CD58A086659}" type="sibTrans" cxnId="{649F9C99-DA83-475F-A226-2B93BA716FA3}">
      <dgm:prSet/>
      <dgm:spPr/>
      <dgm:t>
        <a:bodyPr/>
        <a:lstStyle/>
        <a:p>
          <a:endParaRPr lang="en-US"/>
        </a:p>
      </dgm:t>
    </dgm:pt>
    <dgm:pt modelId="{952F6ACC-2B35-4638-99D5-F9B3B7F0F3D0}">
      <dgm:prSet/>
      <dgm:spPr/>
      <dgm:t>
        <a:bodyPr/>
        <a:lstStyle/>
        <a:p>
          <a:r>
            <a:rPr lang="en-US"/>
            <a:t>Contact</a:t>
          </a:r>
        </a:p>
      </dgm:t>
    </dgm:pt>
    <dgm:pt modelId="{512780C2-D9EB-4ED3-A535-A75205CF9FD6}" type="parTrans" cxnId="{09112499-4F6C-40C8-982A-7728A5D9EE02}">
      <dgm:prSet/>
      <dgm:spPr/>
      <dgm:t>
        <a:bodyPr/>
        <a:lstStyle/>
        <a:p>
          <a:endParaRPr lang="en-US"/>
        </a:p>
      </dgm:t>
    </dgm:pt>
    <dgm:pt modelId="{72D895C1-CC53-4B9C-833E-DB7BBCC198AA}" type="sibTrans" cxnId="{09112499-4F6C-40C8-982A-7728A5D9EE02}">
      <dgm:prSet/>
      <dgm:spPr/>
      <dgm:t>
        <a:bodyPr/>
        <a:lstStyle/>
        <a:p>
          <a:endParaRPr lang="en-US"/>
        </a:p>
      </dgm:t>
    </dgm:pt>
    <dgm:pt modelId="{451B8573-92A4-422B-9ED9-70F7EECD109C}">
      <dgm:prSet/>
      <dgm:spPr/>
      <dgm:t>
        <a:bodyPr/>
        <a:lstStyle/>
        <a:p>
          <a:r>
            <a:rPr lang="en-US"/>
            <a:t>If unable, contact Housekeeping</a:t>
          </a:r>
        </a:p>
      </dgm:t>
    </dgm:pt>
    <dgm:pt modelId="{54CD9ABB-D9D5-4AF2-89CC-AE8201B54523}" type="parTrans" cxnId="{F2E7E456-B450-4110-AD46-79D12862F24D}">
      <dgm:prSet/>
      <dgm:spPr/>
      <dgm:t>
        <a:bodyPr/>
        <a:lstStyle/>
        <a:p>
          <a:endParaRPr lang="en-US"/>
        </a:p>
      </dgm:t>
    </dgm:pt>
    <dgm:pt modelId="{1655D248-E560-4D69-8F84-9F506AE46B68}" type="sibTrans" cxnId="{F2E7E456-B450-4110-AD46-79D12862F24D}">
      <dgm:prSet/>
      <dgm:spPr/>
      <dgm:t>
        <a:bodyPr/>
        <a:lstStyle/>
        <a:p>
          <a:endParaRPr lang="en-US"/>
        </a:p>
      </dgm:t>
    </dgm:pt>
    <dgm:pt modelId="{2EB05DB3-007C-440E-964E-794E9C3883FF}">
      <dgm:prSet/>
      <dgm:spPr/>
      <dgm:t>
        <a:bodyPr/>
        <a:lstStyle/>
        <a:p>
          <a:r>
            <a:rPr lang="en-US"/>
            <a:t>Protect</a:t>
          </a:r>
        </a:p>
      </dgm:t>
    </dgm:pt>
    <dgm:pt modelId="{827B7EC4-4911-4139-B3C9-9F33B4352FDD}" type="parTrans" cxnId="{BBE14865-9A53-4ED9-B2F0-2A72F25042E2}">
      <dgm:prSet/>
      <dgm:spPr/>
      <dgm:t>
        <a:bodyPr/>
        <a:lstStyle/>
        <a:p>
          <a:endParaRPr lang="en-US"/>
        </a:p>
      </dgm:t>
    </dgm:pt>
    <dgm:pt modelId="{78FABDBF-39FA-4749-AF57-F26000837725}" type="sibTrans" cxnId="{BBE14865-9A53-4ED9-B2F0-2A72F25042E2}">
      <dgm:prSet/>
      <dgm:spPr/>
      <dgm:t>
        <a:bodyPr/>
        <a:lstStyle/>
        <a:p>
          <a:endParaRPr lang="en-US"/>
        </a:p>
      </dgm:t>
    </dgm:pt>
    <dgm:pt modelId="{E2CCD77B-E65E-481A-AC17-DE8D737E91F3}">
      <dgm:prSet/>
      <dgm:spPr/>
      <dgm:t>
        <a:bodyPr/>
        <a:lstStyle/>
        <a:p>
          <a:r>
            <a:rPr lang="en-US"/>
            <a:t>Protect the area to prevent other incidents from occurring</a:t>
          </a:r>
        </a:p>
      </dgm:t>
    </dgm:pt>
    <dgm:pt modelId="{D87DB711-9F86-4E04-A161-7F047AC16179}" type="parTrans" cxnId="{8C146157-A6B9-46ED-AE9D-EAA0D3D11344}">
      <dgm:prSet/>
      <dgm:spPr/>
      <dgm:t>
        <a:bodyPr/>
        <a:lstStyle/>
        <a:p>
          <a:endParaRPr lang="en-US"/>
        </a:p>
      </dgm:t>
    </dgm:pt>
    <dgm:pt modelId="{926C73B9-F5C4-471A-90BA-F11C31F693E0}" type="sibTrans" cxnId="{8C146157-A6B9-46ED-AE9D-EAA0D3D11344}">
      <dgm:prSet/>
      <dgm:spPr/>
      <dgm:t>
        <a:bodyPr/>
        <a:lstStyle/>
        <a:p>
          <a:endParaRPr lang="en-US"/>
        </a:p>
      </dgm:t>
    </dgm:pt>
    <dgm:pt modelId="{BA8E2E6D-F308-4CBD-83A1-59F00D234096}">
      <dgm:prSet/>
      <dgm:spPr/>
      <dgm:t>
        <a:bodyPr/>
        <a:lstStyle/>
        <a:p>
          <a:r>
            <a:rPr lang="en-US"/>
            <a:t>Take</a:t>
          </a:r>
        </a:p>
      </dgm:t>
    </dgm:pt>
    <dgm:pt modelId="{7D001352-3C4F-479C-A651-7C719FA852F8}" type="parTrans" cxnId="{7A039E5F-9137-48BB-82E4-8D1EB219E9FF}">
      <dgm:prSet/>
      <dgm:spPr/>
      <dgm:t>
        <a:bodyPr/>
        <a:lstStyle/>
        <a:p>
          <a:endParaRPr lang="en-US"/>
        </a:p>
      </dgm:t>
    </dgm:pt>
    <dgm:pt modelId="{BD361CE3-9E3C-44DE-8F0F-C648F9C261EE}" type="sibTrans" cxnId="{7A039E5F-9137-48BB-82E4-8D1EB219E9FF}">
      <dgm:prSet/>
      <dgm:spPr/>
      <dgm:t>
        <a:bodyPr/>
        <a:lstStyle/>
        <a:p>
          <a:endParaRPr lang="en-US"/>
        </a:p>
      </dgm:t>
    </dgm:pt>
    <dgm:pt modelId="{7A776A3E-ED1C-4C2B-9B80-764EF798D46B}">
      <dgm:prSet/>
      <dgm:spPr/>
      <dgm:t>
        <a:bodyPr/>
        <a:lstStyle/>
        <a:p>
          <a:r>
            <a:rPr lang="en-US"/>
            <a:t>Please take responsibility in helping keep MCHS clean and safe for all visitors and staff</a:t>
          </a:r>
        </a:p>
      </dgm:t>
    </dgm:pt>
    <dgm:pt modelId="{C0A88B94-DAF8-4F1C-91A9-C8883850288B}" type="parTrans" cxnId="{0407BF8E-1757-4A60-AA01-35BD4BD58468}">
      <dgm:prSet/>
      <dgm:spPr/>
      <dgm:t>
        <a:bodyPr/>
        <a:lstStyle/>
        <a:p>
          <a:endParaRPr lang="en-US"/>
        </a:p>
      </dgm:t>
    </dgm:pt>
    <dgm:pt modelId="{2D19830B-1D1D-4954-A54B-9755CFDE8565}" type="sibTrans" cxnId="{0407BF8E-1757-4A60-AA01-35BD4BD58468}">
      <dgm:prSet/>
      <dgm:spPr/>
      <dgm:t>
        <a:bodyPr/>
        <a:lstStyle/>
        <a:p>
          <a:endParaRPr lang="en-US"/>
        </a:p>
      </dgm:t>
    </dgm:pt>
    <dgm:pt modelId="{EB4C2D76-F1CF-45FA-B675-EA5F60A8A1F3}" type="pres">
      <dgm:prSet presAssocID="{894E611B-5A31-4974-88D2-73AD248FEFA8}" presName="Name0" presStyleCnt="0">
        <dgm:presLayoutVars>
          <dgm:dir/>
          <dgm:animLvl val="lvl"/>
          <dgm:resizeHandles val="exact"/>
        </dgm:presLayoutVars>
      </dgm:prSet>
      <dgm:spPr/>
    </dgm:pt>
    <dgm:pt modelId="{B25E9AFC-5BC2-4B50-A86C-12B3C3282404}" type="pres">
      <dgm:prSet presAssocID="{6C28EDB2-EB14-4B88-B080-402D140D1204}" presName="linNode" presStyleCnt="0"/>
      <dgm:spPr/>
    </dgm:pt>
    <dgm:pt modelId="{8287D080-C34E-4EFD-843E-C903C0082DA2}" type="pres">
      <dgm:prSet presAssocID="{6C28EDB2-EB14-4B88-B080-402D140D1204}" presName="parentText" presStyleLbl="solidFgAcc1" presStyleIdx="0" presStyleCnt="4">
        <dgm:presLayoutVars>
          <dgm:chMax val="1"/>
          <dgm:bulletEnabled/>
        </dgm:presLayoutVars>
      </dgm:prSet>
      <dgm:spPr/>
    </dgm:pt>
    <dgm:pt modelId="{A81161E0-3A7E-4A92-8A77-3EFAB540FB68}" type="pres">
      <dgm:prSet presAssocID="{6C28EDB2-EB14-4B88-B080-402D140D1204}" presName="descendantText" presStyleLbl="alignNode1" presStyleIdx="0" presStyleCnt="4">
        <dgm:presLayoutVars>
          <dgm:bulletEnabled/>
        </dgm:presLayoutVars>
      </dgm:prSet>
      <dgm:spPr/>
    </dgm:pt>
    <dgm:pt modelId="{F17DB602-1FB0-4D7F-A0EC-1C254B9706F1}" type="pres">
      <dgm:prSet presAssocID="{71AB8718-88F4-41CE-8980-8C2459A60721}" presName="sp" presStyleCnt="0"/>
      <dgm:spPr/>
    </dgm:pt>
    <dgm:pt modelId="{025F3CE3-141C-4BE4-93DB-42B9C3A7627D}" type="pres">
      <dgm:prSet presAssocID="{952F6ACC-2B35-4638-99D5-F9B3B7F0F3D0}" presName="linNode" presStyleCnt="0"/>
      <dgm:spPr/>
    </dgm:pt>
    <dgm:pt modelId="{4AA1884B-8A6D-45C3-98B5-FF178F0CC988}" type="pres">
      <dgm:prSet presAssocID="{952F6ACC-2B35-4638-99D5-F9B3B7F0F3D0}" presName="parentText" presStyleLbl="solidFgAcc1" presStyleIdx="1" presStyleCnt="4">
        <dgm:presLayoutVars>
          <dgm:chMax val="1"/>
          <dgm:bulletEnabled/>
        </dgm:presLayoutVars>
      </dgm:prSet>
      <dgm:spPr/>
    </dgm:pt>
    <dgm:pt modelId="{03CAD2D1-D1E6-4621-AF18-5D8FD7028AE5}" type="pres">
      <dgm:prSet presAssocID="{952F6ACC-2B35-4638-99D5-F9B3B7F0F3D0}" presName="descendantText" presStyleLbl="alignNode1" presStyleIdx="1" presStyleCnt="4">
        <dgm:presLayoutVars>
          <dgm:bulletEnabled/>
        </dgm:presLayoutVars>
      </dgm:prSet>
      <dgm:spPr/>
    </dgm:pt>
    <dgm:pt modelId="{7BB87F95-60F1-4E70-B640-62FB26B768A0}" type="pres">
      <dgm:prSet presAssocID="{72D895C1-CC53-4B9C-833E-DB7BBCC198AA}" presName="sp" presStyleCnt="0"/>
      <dgm:spPr/>
    </dgm:pt>
    <dgm:pt modelId="{EF1F26E6-119B-4544-BDE3-F5D87E3AF56D}" type="pres">
      <dgm:prSet presAssocID="{2EB05DB3-007C-440E-964E-794E9C3883FF}" presName="linNode" presStyleCnt="0"/>
      <dgm:spPr/>
    </dgm:pt>
    <dgm:pt modelId="{965EFE81-BA4A-4E70-BEEA-FD87DAED8B98}" type="pres">
      <dgm:prSet presAssocID="{2EB05DB3-007C-440E-964E-794E9C3883FF}" presName="parentText" presStyleLbl="solidFgAcc1" presStyleIdx="2" presStyleCnt="4">
        <dgm:presLayoutVars>
          <dgm:chMax val="1"/>
          <dgm:bulletEnabled/>
        </dgm:presLayoutVars>
      </dgm:prSet>
      <dgm:spPr/>
    </dgm:pt>
    <dgm:pt modelId="{D58902A4-2419-41A1-9142-243D6F1964A8}" type="pres">
      <dgm:prSet presAssocID="{2EB05DB3-007C-440E-964E-794E9C3883FF}" presName="descendantText" presStyleLbl="alignNode1" presStyleIdx="2" presStyleCnt="4">
        <dgm:presLayoutVars>
          <dgm:bulletEnabled/>
        </dgm:presLayoutVars>
      </dgm:prSet>
      <dgm:spPr/>
    </dgm:pt>
    <dgm:pt modelId="{53CDE5C9-064E-4AA8-BD30-9351FEE87621}" type="pres">
      <dgm:prSet presAssocID="{78FABDBF-39FA-4749-AF57-F26000837725}" presName="sp" presStyleCnt="0"/>
      <dgm:spPr/>
    </dgm:pt>
    <dgm:pt modelId="{9A70B28E-2C59-4884-A56F-5559221B0B33}" type="pres">
      <dgm:prSet presAssocID="{BA8E2E6D-F308-4CBD-83A1-59F00D234096}" presName="linNode" presStyleCnt="0"/>
      <dgm:spPr/>
    </dgm:pt>
    <dgm:pt modelId="{9B30616F-2949-4170-A3DC-2DFD0084C6CE}" type="pres">
      <dgm:prSet presAssocID="{BA8E2E6D-F308-4CBD-83A1-59F00D234096}" presName="parentText" presStyleLbl="solidFgAcc1" presStyleIdx="3" presStyleCnt="4">
        <dgm:presLayoutVars>
          <dgm:chMax val="1"/>
          <dgm:bulletEnabled/>
        </dgm:presLayoutVars>
      </dgm:prSet>
      <dgm:spPr/>
    </dgm:pt>
    <dgm:pt modelId="{939E8C25-9F25-420B-835E-D741F31338BB}" type="pres">
      <dgm:prSet presAssocID="{BA8E2E6D-F308-4CBD-83A1-59F00D234096}" presName="descendantText" presStyleLbl="alignNode1" presStyleIdx="3" presStyleCnt="4">
        <dgm:presLayoutVars>
          <dgm:bulletEnabled/>
        </dgm:presLayoutVars>
      </dgm:prSet>
      <dgm:spPr/>
    </dgm:pt>
  </dgm:ptLst>
  <dgm:cxnLst>
    <dgm:cxn modelId="{11B72207-3C40-4259-AF71-347D519B00B9}" type="presOf" srcId="{2EB05DB3-007C-440E-964E-794E9C3883FF}" destId="{965EFE81-BA4A-4E70-BEEA-FD87DAED8B98}" srcOrd="0" destOrd="0" presId="urn:microsoft.com/office/officeart/2016/7/layout/VerticalHollowActionList"/>
    <dgm:cxn modelId="{B71CDE0F-CD6E-4B2B-9AA3-7551D1239281}" type="presOf" srcId="{6C28EDB2-EB14-4B88-B080-402D140D1204}" destId="{8287D080-C34E-4EFD-843E-C903C0082DA2}" srcOrd="0" destOrd="0" presId="urn:microsoft.com/office/officeart/2016/7/layout/VerticalHollowActionList"/>
    <dgm:cxn modelId="{37414131-20E7-478B-88E7-E625F6BF0EB1}" type="presOf" srcId="{894E611B-5A31-4974-88D2-73AD248FEFA8}" destId="{EB4C2D76-F1CF-45FA-B675-EA5F60A8A1F3}" srcOrd="0" destOrd="0" presId="urn:microsoft.com/office/officeart/2016/7/layout/VerticalHollowActionList"/>
    <dgm:cxn modelId="{AEDB5C5D-2397-414F-8EFB-B11FD392EF3A}" type="presOf" srcId="{E2CCD77B-E65E-481A-AC17-DE8D737E91F3}" destId="{D58902A4-2419-41A1-9142-243D6F1964A8}" srcOrd="0" destOrd="0" presId="urn:microsoft.com/office/officeart/2016/7/layout/VerticalHollowActionList"/>
    <dgm:cxn modelId="{7A039E5F-9137-48BB-82E4-8D1EB219E9FF}" srcId="{894E611B-5A31-4974-88D2-73AD248FEFA8}" destId="{BA8E2E6D-F308-4CBD-83A1-59F00D234096}" srcOrd="3" destOrd="0" parTransId="{7D001352-3C4F-479C-A651-7C719FA852F8}" sibTransId="{BD361CE3-9E3C-44DE-8F0F-C648F9C261EE}"/>
    <dgm:cxn modelId="{BBE14865-9A53-4ED9-B2F0-2A72F25042E2}" srcId="{894E611B-5A31-4974-88D2-73AD248FEFA8}" destId="{2EB05DB3-007C-440E-964E-794E9C3883FF}" srcOrd="2" destOrd="0" parTransId="{827B7EC4-4911-4139-B3C9-9F33B4352FDD}" sibTransId="{78FABDBF-39FA-4749-AF57-F26000837725}"/>
    <dgm:cxn modelId="{8AFCD346-2F4E-47A2-AD4D-D601B4C9C00A}" type="presOf" srcId="{7A776A3E-ED1C-4C2B-9B80-764EF798D46B}" destId="{939E8C25-9F25-420B-835E-D741F31338BB}" srcOrd="0" destOrd="0" presId="urn:microsoft.com/office/officeart/2016/7/layout/VerticalHollowActionList"/>
    <dgm:cxn modelId="{F2E7E456-B450-4110-AD46-79D12862F24D}" srcId="{952F6ACC-2B35-4638-99D5-F9B3B7F0F3D0}" destId="{451B8573-92A4-422B-9ED9-70F7EECD109C}" srcOrd="0" destOrd="0" parTransId="{54CD9ABB-D9D5-4AF2-89CC-AE8201B54523}" sibTransId="{1655D248-E560-4D69-8F84-9F506AE46B68}"/>
    <dgm:cxn modelId="{8C146157-A6B9-46ED-AE9D-EAA0D3D11344}" srcId="{2EB05DB3-007C-440E-964E-794E9C3883FF}" destId="{E2CCD77B-E65E-481A-AC17-DE8D737E91F3}" srcOrd="0" destOrd="0" parTransId="{D87DB711-9F86-4E04-A161-7F047AC16179}" sibTransId="{926C73B9-F5C4-471A-90BA-F11C31F693E0}"/>
    <dgm:cxn modelId="{8B2A535A-862A-41BC-AB1D-577EB20DD0EA}" srcId="{894E611B-5A31-4974-88D2-73AD248FEFA8}" destId="{6C28EDB2-EB14-4B88-B080-402D140D1204}" srcOrd="0" destOrd="0" parTransId="{8F12873E-D81D-4D99-955B-25580C6A79C1}" sibTransId="{71AB8718-88F4-41CE-8980-8C2459A60721}"/>
    <dgm:cxn modelId="{0407BF8E-1757-4A60-AA01-35BD4BD58468}" srcId="{BA8E2E6D-F308-4CBD-83A1-59F00D234096}" destId="{7A776A3E-ED1C-4C2B-9B80-764EF798D46B}" srcOrd="0" destOrd="0" parTransId="{C0A88B94-DAF8-4F1C-91A9-C8883850288B}" sibTransId="{2D19830B-1D1D-4954-A54B-9755CFDE8565}"/>
    <dgm:cxn modelId="{09112499-4F6C-40C8-982A-7728A5D9EE02}" srcId="{894E611B-5A31-4974-88D2-73AD248FEFA8}" destId="{952F6ACC-2B35-4638-99D5-F9B3B7F0F3D0}" srcOrd="1" destOrd="0" parTransId="{512780C2-D9EB-4ED3-A535-A75205CF9FD6}" sibTransId="{72D895C1-CC53-4B9C-833E-DB7BBCC198AA}"/>
    <dgm:cxn modelId="{649F9C99-DA83-475F-A226-2B93BA716FA3}" srcId="{6C28EDB2-EB14-4B88-B080-402D140D1204}" destId="{10EC8A08-EEF6-4D8D-849B-FB67C64B726D}" srcOrd="0" destOrd="0" parTransId="{079EA075-3116-4DB6-8097-FF1A916C57EB}" sibTransId="{484CDC4C-E9DE-4C20-8AF8-8CD58A086659}"/>
    <dgm:cxn modelId="{DD5C9D9F-02F1-4B70-9C76-3648740E04F7}" type="presOf" srcId="{952F6ACC-2B35-4638-99D5-F9B3B7F0F3D0}" destId="{4AA1884B-8A6D-45C3-98B5-FF178F0CC988}" srcOrd="0" destOrd="0" presId="urn:microsoft.com/office/officeart/2016/7/layout/VerticalHollowActionList"/>
    <dgm:cxn modelId="{20FA68B5-596E-44A9-904A-024C6B20F771}" type="presOf" srcId="{BA8E2E6D-F308-4CBD-83A1-59F00D234096}" destId="{9B30616F-2949-4170-A3DC-2DFD0084C6CE}" srcOrd="0" destOrd="0" presId="urn:microsoft.com/office/officeart/2016/7/layout/VerticalHollowActionList"/>
    <dgm:cxn modelId="{DCC5DDC7-97D0-435C-AFA2-D1DAB8D26288}" type="presOf" srcId="{10EC8A08-EEF6-4D8D-849B-FB67C64B726D}" destId="{A81161E0-3A7E-4A92-8A77-3EFAB540FB68}" srcOrd="0" destOrd="0" presId="urn:microsoft.com/office/officeart/2016/7/layout/VerticalHollowActionList"/>
    <dgm:cxn modelId="{700DAAEC-77BC-4B5E-B4EB-7A23BBB9E677}" type="presOf" srcId="{451B8573-92A4-422B-9ED9-70F7EECD109C}" destId="{03CAD2D1-D1E6-4621-AF18-5D8FD7028AE5}" srcOrd="0" destOrd="0" presId="urn:microsoft.com/office/officeart/2016/7/layout/VerticalHollowActionList"/>
    <dgm:cxn modelId="{7D8A8CBE-1BBC-49A8-959F-A2ED35A3A02D}" type="presParOf" srcId="{EB4C2D76-F1CF-45FA-B675-EA5F60A8A1F3}" destId="{B25E9AFC-5BC2-4B50-A86C-12B3C3282404}" srcOrd="0" destOrd="0" presId="urn:microsoft.com/office/officeart/2016/7/layout/VerticalHollowActionList"/>
    <dgm:cxn modelId="{1D01BA9A-0138-4A76-8BB7-AF92953AF0FD}" type="presParOf" srcId="{B25E9AFC-5BC2-4B50-A86C-12B3C3282404}" destId="{8287D080-C34E-4EFD-843E-C903C0082DA2}" srcOrd="0" destOrd="0" presId="urn:microsoft.com/office/officeart/2016/7/layout/VerticalHollowActionList"/>
    <dgm:cxn modelId="{7D56085C-2AB4-4112-B261-FE4E36149172}" type="presParOf" srcId="{B25E9AFC-5BC2-4B50-A86C-12B3C3282404}" destId="{A81161E0-3A7E-4A92-8A77-3EFAB540FB68}" srcOrd="1" destOrd="0" presId="urn:microsoft.com/office/officeart/2016/7/layout/VerticalHollowActionList"/>
    <dgm:cxn modelId="{2854E2EA-FFBD-4F78-AF64-3F9248858777}" type="presParOf" srcId="{EB4C2D76-F1CF-45FA-B675-EA5F60A8A1F3}" destId="{F17DB602-1FB0-4D7F-A0EC-1C254B9706F1}" srcOrd="1" destOrd="0" presId="urn:microsoft.com/office/officeart/2016/7/layout/VerticalHollowActionList"/>
    <dgm:cxn modelId="{C4DDE314-9611-4EF7-B6DA-83BBAD0343BB}" type="presParOf" srcId="{EB4C2D76-F1CF-45FA-B675-EA5F60A8A1F3}" destId="{025F3CE3-141C-4BE4-93DB-42B9C3A7627D}" srcOrd="2" destOrd="0" presId="urn:microsoft.com/office/officeart/2016/7/layout/VerticalHollowActionList"/>
    <dgm:cxn modelId="{1CCB1146-E8C2-4D21-BE6D-51FBBBAEDE14}" type="presParOf" srcId="{025F3CE3-141C-4BE4-93DB-42B9C3A7627D}" destId="{4AA1884B-8A6D-45C3-98B5-FF178F0CC988}" srcOrd="0" destOrd="0" presId="urn:microsoft.com/office/officeart/2016/7/layout/VerticalHollowActionList"/>
    <dgm:cxn modelId="{B9EE3DDA-62D4-441B-B34F-8A6287E5518A}" type="presParOf" srcId="{025F3CE3-141C-4BE4-93DB-42B9C3A7627D}" destId="{03CAD2D1-D1E6-4621-AF18-5D8FD7028AE5}" srcOrd="1" destOrd="0" presId="urn:microsoft.com/office/officeart/2016/7/layout/VerticalHollowActionList"/>
    <dgm:cxn modelId="{FE76068C-5F2A-42EE-8972-AFFE0AD0E1B4}" type="presParOf" srcId="{EB4C2D76-F1CF-45FA-B675-EA5F60A8A1F3}" destId="{7BB87F95-60F1-4E70-B640-62FB26B768A0}" srcOrd="3" destOrd="0" presId="urn:microsoft.com/office/officeart/2016/7/layout/VerticalHollowActionList"/>
    <dgm:cxn modelId="{E796D6FC-B0E5-4B0A-8FF8-AE3F7CA9C0D0}" type="presParOf" srcId="{EB4C2D76-F1CF-45FA-B675-EA5F60A8A1F3}" destId="{EF1F26E6-119B-4544-BDE3-F5D87E3AF56D}" srcOrd="4" destOrd="0" presId="urn:microsoft.com/office/officeart/2016/7/layout/VerticalHollowActionList"/>
    <dgm:cxn modelId="{6489BBCD-CD97-469B-BECF-AE32CE5B07F4}" type="presParOf" srcId="{EF1F26E6-119B-4544-BDE3-F5D87E3AF56D}" destId="{965EFE81-BA4A-4E70-BEEA-FD87DAED8B98}" srcOrd="0" destOrd="0" presId="urn:microsoft.com/office/officeart/2016/7/layout/VerticalHollowActionList"/>
    <dgm:cxn modelId="{AAF20C5C-98F7-47F6-8785-3E135F9C6E7E}" type="presParOf" srcId="{EF1F26E6-119B-4544-BDE3-F5D87E3AF56D}" destId="{D58902A4-2419-41A1-9142-243D6F1964A8}" srcOrd="1" destOrd="0" presId="urn:microsoft.com/office/officeart/2016/7/layout/VerticalHollowActionList"/>
    <dgm:cxn modelId="{3A695936-D67E-4E1C-9E79-9B16A5F74AD1}" type="presParOf" srcId="{EB4C2D76-F1CF-45FA-B675-EA5F60A8A1F3}" destId="{53CDE5C9-064E-4AA8-BD30-9351FEE87621}" srcOrd="5" destOrd="0" presId="urn:microsoft.com/office/officeart/2016/7/layout/VerticalHollowActionList"/>
    <dgm:cxn modelId="{6C48C6FA-9FE6-4475-9786-4119C27EF78C}" type="presParOf" srcId="{EB4C2D76-F1CF-45FA-B675-EA5F60A8A1F3}" destId="{9A70B28E-2C59-4884-A56F-5559221B0B33}" srcOrd="6" destOrd="0" presId="urn:microsoft.com/office/officeart/2016/7/layout/VerticalHollowActionList"/>
    <dgm:cxn modelId="{E3727A7B-27A5-4CB3-A8D2-C89DBB24E00A}" type="presParOf" srcId="{9A70B28E-2C59-4884-A56F-5559221B0B33}" destId="{9B30616F-2949-4170-A3DC-2DFD0084C6CE}" srcOrd="0" destOrd="0" presId="urn:microsoft.com/office/officeart/2016/7/layout/VerticalHollowActionList"/>
    <dgm:cxn modelId="{18E2C67F-A2EB-4971-A930-015F1282C380}" type="presParOf" srcId="{9A70B28E-2C59-4884-A56F-5559221B0B33}" destId="{939E8C25-9F25-420B-835E-D741F31338BB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716BE7B-AD26-4426-BAAA-0CBE9882326A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FB4FBD-9B30-4917-9C2B-0BCB4B8481A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R</a:t>
          </a:r>
          <a:r>
            <a:rPr lang="en-US"/>
            <a:t>escue anyone in the area</a:t>
          </a:r>
        </a:p>
      </dgm:t>
    </dgm:pt>
    <dgm:pt modelId="{4AB7D5CF-6D9D-409D-B3B1-2B846EF56716}" type="parTrans" cxnId="{A1AED366-63B8-4858-AA8C-FEE06C4602D6}">
      <dgm:prSet/>
      <dgm:spPr/>
      <dgm:t>
        <a:bodyPr/>
        <a:lstStyle/>
        <a:p>
          <a:endParaRPr lang="en-US"/>
        </a:p>
      </dgm:t>
    </dgm:pt>
    <dgm:pt modelId="{D1A1B73A-55BF-4CBF-A47C-82A5F9E3E61F}" type="sibTrans" cxnId="{A1AED366-63B8-4858-AA8C-FEE06C4602D6}">
      <dgm:prSet/>
      <dgm:spPr/>
      <dgm:t>
        <a:bodyPr/>
        <a:lstStyle/>
        <a:p>
          <a:endParaRPr lang="en-US"/>
        </a:p>
      </dgm:t>
    </dgm:pt>
    <dgm:pt modelId="{951E3A91-F281-457E-8AAC-302492F5B82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A</a:t>
          </a:r>
          <a:r>
            <a:rPr lang="en-US"/>
            <a:t>lert PBX- Dial Ext 2000 </a:t>
          </a:r>
        </a:p>
      </dgm:t>
    </dgm:pt>
    <dgm:pt modelId="{AD13EF14-DC8D-41B5-BBF1-CB8053211A2A}" type="parTrans" cxnId="{77C81BEE-7D72-43ED-A1CE-DCA05EE0E905}">
      <dgm:prSet/>
      <dgm:spPr/>
      <dgm:t>
        <a:bodyPr/>
        <a:lstStyle/>
        <a:p>
          <a:endParaRPr lang="en-US"/>
        </a:p>
      </dgm:t>
    </dgm:pt>
    <dgm:pt modelId="{7BD1A36D-6766-41B1-8550-09A741BCBD2B}" type="sibTrans" cxnId="{77C81BEE-7D72-43ED-A1CE-DCA05EE0E905}">
      <dgm:prSet/>
      <dgm:spPr/>
      <dgm:t>
        <a:bodyPr/>
        <a:lstStyle/>
        <a:p>
          <a:endParaRPr lang="en-US"/>
        </a:p>
      </dgm:t>
    </dgm:pt>
    <dgm:pt modelId="{E2CF6859-C761-4B0F-ACEC-F73EEF20DC3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C</a:t>
          </a:r>
          <a:r>
            <a:rPr lang="en-US"/>
            <a:t>onfine the spill/obtain appropriate PPE/clean area</a:t>
          </a:r>
        </a:p>
      </dgm:t>
    </dgm:pt>
    <dgm:pt modelId="{174D9CA0-86A0-4B31-8569-F4A31BE4D89E}" type="parTrans" cxnId="{2B4BD856-6335-4637-955E-1D6C384C521A}">
      <dgm:prSet/>
      <dgm:spPr/>
      <dgm:t>
        <a:bodyPr/>
        <a:lstStyle/>
        <a:p>
          <a:endParaRPr lang="en-US"/>
        </a:p>
      </dgm:t>
    </dgm:pt>
    <dgm:pt modelId="{6167481E-693C-4E4F-80A9-9355288D9B06}" type="sibTrans" cxnId="{2B4BD856-6335-4637-955E-1D6C384C521A}">
      <dgm:prSet/>
      <dgm:spPr/>
      <dgm:t>
        <a:bodyPr/>
        <a:lstStyle/>
        <a:p>
          <a:endParaRPr lang="en-US"/>
        </a:p>
      </dgm:t>
    </dgm:pt>
    <dgm:pt modelId="{9B10A1F6-C4CA-4C3E-ABE2-EDBCEC71AB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E</a:t>
          </a:r>
          <a:r>
            <a:rPr lang="en-US"/>
            <a:t>xtinguish or Evacuate </a:t>
          </a:r>
        </a:p>
      </dgm:t>
    </dgm:pt>
    <dgm:pt modelId="{62938BCD-1200-4F69-9927-7BC542A75F57}" type="parTrans" cxnId="{E5E2C7F7-C0FC-4178-939A-1E60D8770E5D}">
      <dgm:prSet/>
      <dgm:spPr/>
      <dgm:t>
        <a:bodyPr/>
        <a:lstStyle/>
        <a:p>
          <a:endParaRPr lang="en-US"/>
        </a:p>
      </dgm:t>
    </dgm:pt>
    <dgm:pt modelId="{63A00B5A-F605-45E3-9C87-B8F6FA7509E6}" type="sibTrans" cxnId="{E5E2C7F7-C0FC-4178-939A-1E60D8770E5D}">
      <dgm:prSet/>
      <dgm:spPr/>
      <dgm:t>
        <a:bodyPr/>
        <a:lstStyle/>
        <a:p>
          <a:endParaRPr lang="en-US"/>
        </a:p>
      </dgm:t>
    </dgm:pt>
    <dgm:pt modelId="{0CFBC49F-4BF9-45E9-A665-7F7CF028BCF2}" type="pres">
      <dgm:prSet presAssocID="{D716BE7B-AD26-4426-BAAA-0CBE9882326A}" presName="root" presStyleCnt="0">
        <dgm:presLayoutVars>
          <dgm:dir/>
          <dgm:resizeHandles val="exact"/>
        </dgm:presLayoutVars>
      </dgm:prSet>
      <dgm:spPr/>
    </dgm:pt>
    <dgm:pt modelId="{1506D0B4-5417-439B-9172-AF854741461D}" type="pres">
      <dgm:prSet presAssocID="{D5FB4FBD-9B30-4917-9C2B-0BCB4B8481A8}" presName="compNode" presStyleCnt="0"/>
      <dgm:spPr/>
    </dgm:pt>
    <dgm:pt modelId="{6AC8B977-085E-44B1-A8D7-26E9C4CE4787}" type="pres">
      <dgm:prSet presAssocID="{D5FB4FBD-9B30-4917-9C2B-0BCB4B8481A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efighter"/>
        </a:ext>
      </dgm:extLst>
    </dgm:pt>
    <dgm:pt modelId="{D78AF51B-E053-40D7-B075-F909F82B417C}" type="pres">
      <dgm:prSet presAssocID="{D5FB4FBD-9B30-4917-9C2B-0BCB4B8481A8}" presName="spaceRect" presStyleCnt="0"/>
      <dgm:spPr/>
    </dgm:pt>
    <dgm:pt modelId="{28AFF495-35D6-4308-AC36-3619767242D4}" type="pres">
      <dgm:prSet presAssocID="{D5FB4FBD-9B30-4917-9C2B-0BCB4B8481A8}" presName="textRect" presStyleLbl="revTx" presStyleIdx="0" presStyleCnt="4">
        <dgm:presLayoutVars>
          <dgm:chMax val="1"/>
          <dgm:chPref val="1"/>
        </dgm:presLayoutVars>
      </dgm:prSet>
      <dgm:spPr/>
    </dgm:pt>
    <dgm:pt modelId="{F26D09BD-9AA6-4A02-B1E1-069F45A10EAB}" type="pres">
      <dgm:prSet presAssocID="{D1A1B73A-55BF-4CBF-A47C-82A5F9E3E61F}" presName="sibTrans" presStyleCnt="0"/>
      <dgm:spPr/>
    </dgm:pt>
    <dgm:pt modelId="{687F51AF-BE0C-4DAA-8081-D11C71FBB50A}" type="pres">
      <dgm:prSet presAssocID="{951E3A91-F281-457E-8AAC-302492F5B828}" presName="compNode" presStyleCnt="0"/>
      <dgm:spPr/>
    </dgm:pt>
    <dgm:pt modelId="{139E02EA-8830-463E-A638-EB8D7BFC56E3}" type="pres">
      <dgm:prSet presAssocID="{951E3A91-F281-457E-8AAC-302492F5B8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A349A533-71B2-4596-8D07-A64FBA296285}" type="pres">
      <dgm:prSet presAssocID="{951E3A91-F281-457E-8AAC-302492F5B828}" presName="spaceRect" presStyleCnt="0"/>
      <dgm:spPr/>
    </dgm:pt>
    <dgm:pt modelId="{D6FAFFDC-F87E-41E0-8845-3A91EBB6ACF5}" type="pres">
      <dgm:prSet presAssocID="{951E3A91-F281-457E-8AAC-302492F5B828}" presName="textRect" presStyleLbl="revTx" presStyleIdx="1" presStyleCnt="4">
        <dgm:presLayoutVars>
          <dgm:chMax val="1"/>
          <dgm:chPref val="1"/>
        </dgm:presLayoutVars>
      </dgm:prSet>
      <dgm:spPr/>
    </dgm:pt>
    <dgm:pt modelId="{EAAB43AA-CC1E-4A35-A864-8DED82667DBC}" type="pres">
      <dgm:prSet presAssocID="{7BD1A36D-6766-41B1-8550-09A741BCBD2B}" presName="sibTrans" presStyleCnt="0"/>
      <dgm:spPr/>
    </dgm:pt>
    <dgm:pt modelId="{A51E7126-5D3A-4AC4-BC5E-936AA374EE35}" type="pres">
      <dgm:prSet presAssocID="{E2CF6859-C761-4B0F-ACEC-F73EEF20DC38}" presName="compNode" presStyleCnt="0"/>
      <dgm:spPr/>
    </dgm:pt>
    <dgm:pt modelId="{E3B974C1-B9BB-4B17-A0FE-A995D74F4659}" type="pres">
      <dgm:prSet presAssocID="{E2CF6859-C761-4B0F-ACEC-F73EEF20DC3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lash"/>
        </a:ext>
      </dgm:extLst>
    </dgm:pt>
    <dgm:pt modelId="{ECE0E337-07FF-4AB9-A487-12A16DED485D}" type="pres">
      <dgm:prSet presAssocID="{E2CF6859-C761-4B0F-ACEC-F73EEF20DC38}" presName="spaceRect" presStyleCnt="0"/>
      <dgm:spPr/>
    </dgm:pt>
    <dgm:pt modelId="{C09D5FA7-D9D2-4B5A-A9D3-6C12EFDBC2F9}" type="pres">
      <dgm:prSet presAssocID="{E2CF6859-C761-4B0F-ACEC-F73EEF20DC38}" presName="textRect" presStyleLbl="revTx" presStyleIdx="2" presStyleCnt="4">
        <dgm:presLayoutVars>
          <dgm:chMax val="1"/>
          <dgm:chPref val="1"/>
        </dgm:presLayoutVars>
      </dgm:prSet>
      <dgm:spPr/>
    </dgm:pt>
    <dgm:pt modelId="{578BDBF4-1344-4E87-84F1-E64E940F735F}" type="pres">
      <dgm:prSet presAssocID="{6167481E-693C-4E4F-80A9-9355288D9B06}" presName="sibTrans" presStyleCnt="0"/>
      <dgm:spPr/>
    </dgm:pt>
    <dgm:pt modelId="{ED7C57BF-9468-4133-A320-014C389C7827}" type="pres">
      <dgm:prSet presAssocID="{9B10A1F6-C4CA-4C3E-ABE2-EDBCEC71AB09}" presName="compNode" presStyleCnt="0"/>
      <dgm:spPr/>
    </dgm:pt>
    <dgm:pt modelId="{1CDBB206-D7F3-41A9-BDBE-040114BF0669}" type="pres">
      <dgm:prSet presAssocID="{9B10A1F6-C4CA-4C3E-ABE2-EDBCEC71AB0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e"/>
        </a:ext>
      </dgm:extLst>
    </dgm:pt>
    <dgm:pt modelId="{83101CC0-34A4-48F4-BCAB-9774B9123F5C}" type="pres">
      <dgm:prSet presAssocID="{9B10A1F6-C4CA-4C3E-ABE2-EDBCEC71AB09}" presName="spaceRect" presStyleCnt="0"/>
      <dgm:spPr/>
    </dgm:pt>
    <dgm:pt modelId="{62AF7729-8DDA-4C8D-BD50-EF4B551F62DC}" type="pres">
      <dgm:prSet presAssocID="{9B10A1F6-C4CA-4C3E-ABE2-EDBCEC71AB0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E59BB2F-3197-4CBB-A6D5-DF88C39F0199}" type="presOf" srcId="{D5FB4FBD-9B30-4917-9C2B-0BCB4B8481A8}" destId="{28AFF495-35D6-4308-AC36-3619767242D4}" srcOrd="0" destOrd="0" presId="urn:microsoft.com/office/officeart/2018/2/layout/IconLabelList"/>
    <dgm:cxn modelId="{6C773730-0F1E-4E4D-876E-89382EFAD900}" type="presOf" srcId="{951E3A91-F281-457E-8AAC-302492F5B828}" destId="{D6FAFFDC-F87E-41E0-8845-3A91EBB6ACF5}" srcOrd="0" destOrd="0" presId="urn:microsoft.com/office/officeart/2018/2/layout/IconLabelList"/>
    <dgm:cxn modelId="{A1AED366-63B8-4858-AA8C-FEE06C4602D6}" srcId="{D716BE7B-AD26-4426-BAAA-0CBE9882326A}" destId="{D5FB4FBD-9B30-4917-9C2B-0BCB4B8481A8}" srcOrd="0" destOrd="0" parTransId="{4AB7D5CF-6D9D-409D-B3B1-2B846EF56716}" sibTransId="{D1A1B73A-55BF-4CBF-A47C-82A5F9E3E61F}"/>
    <dgm:cxn modelId="{2B4BD856-6335-4637-955E-1D6C384C521A}" srcId="{D716BE7B-AD26-4426-BAAA-0CBE9882326A}" destId="{E2CF6859-C761-4B0F-ACEC-F73EEF20DC38}" srcOrd="2" destOrd="0" parTransId="{174D9CA0-86A0-4B31-8569-F4A31BE4D89E}" sibTransId="{6167481E-693C-4E4F-80A9-9355288D9B06}"/>
    <dgm:cxn modelId="{BE2AAD7F-4D91-49DF-B37B-A30A0852C377}" type="presOf" srcId="{E2CF6859-C761-4B0F-ACEC-F73EEF20DC38}" destId="{C09D5FA7-D9D2-4B5A-A9D3-6C12EFDBC2F9}" srcOrd="0" destOrd="0" presId="urn:microsoft.com/office/officeart/2018/2/layout/IconLabelList"/>
    <dgm:cxn modelId="{77C81BEE-7D72-43ED-A1CE-DCA05EE0E905}" srcId="{D716BE7B-AD26-4426-BAAA-0CBE9882326A}" destId="{951E3A91-F281-457E-8AAC-302492F5B828}" srcOrd="1" destOrd="0" parTransId="{AD13EF14-DC8D-41B5-BBF1-CB8053211A2A}" sibTransId="{7BD1A36D-6766-41B1-8550-09A741BCBD2B}"/>
    <dgm:cxn modelId="{3BEB7DF6-E2ED-473F-89F4-6CBB9104AAAF}" type="presOf" srcId="{9B10A1F6-C4CA-4C3E-ABE2-EDBCEC71AB09}" destId="{62AF7729-8DDA-4C8D-BD50-EF4B551F62DC}" srcOrd="0" destOrd="0" presId="urn:microsoft.com/office/officeart/2018/2/layout/IconLabelList"/>
    <dgm:cxn modelId="{E5E2C7F7-C0FC-4178-939A-1E60D8770E5D}" srcId="{D716BE7B-AD26-4426-BAAA-0CBE9882326A}" destId="{9B10A1F6-C4CA-4C3E-ABE2-EDBCEC71AB09}" srcOrd="3" destOrd="0" parTransId="{62938BCD-1200-4F69-9927-7BC542A75F57}" sibTransId="{63A00B5A-F605-45E3-9C87-B8F6FA7509E6}"/>
    <dgm:cxn modelId="{00FB27FB-3044-4BCD-843F-DFB9B74E84DF}" type="presOf" srcId="{D716BE7B-AD26-4426-BAAA-0CBE9882326A}" destId="{0CFBC49F-4BF9-45E9-A665-7F7CF028BCF2}" srcOrd="0" destOrd="0" presId="urn:microsoft.com/office/officeart/2018/2/layout/IconLabelList"/>
    <dgm:cxn modelId="{31FF5511-34F3-48FB-85BB-BF63D0C8FFD6}" type="presParOf" srcId="{0CFBC49F-4BF9-45E9-A665-7F7CF028BCF2}" destId="{1506D0B4-5417-439B-9172-AF854741461D}" srcOrd="0" destOrd="0" presId="urn:microsoft.com/office/officeart/2018/2/layout/IconLabelList"/>
    <dgm:cxn modelId="{5995100D-8AA6-4A94-8572-3DFC3E0E410A}" type="presParOf" srcId="{1506D0B4-5417-439B-9172-AF854741461D}" destId="{6AC8B977-085E-44B1-A8D7-26E9C4CE4787}" srcOrd="0" destOrd="0" presId="urn:microsoft.com/office/officeart/2018/2/layout/IconLabelList"/>
    <dgm:cxn modelId="{D3F19497-75C1-4152-A276-CE509106A671}" type="presParOf" srcId="{1506D0B4-5417-439B-9172-AF854741461D}" destId="{D78AF51B-E053-40D7-B075-F909F82B417C}" srcOrd="1" destOrd="0" presId="urn:microsoft.com/office/officeart/2018/2/layout/IconLabelList"/>
    <dgm:cxn modelId="{29B1BC98-D82D-4E68-89CB-D68AE06B3CAF}" type="presParOf" srcId="{1506D0B4-5417-439B-9172-AF854741461D}" destId="{28AFF495-35D6-4308-AC36-3619767242D4}" srcOrd="2" destOrd="0" presId="urn:microsoft.com/office/officeart/2018/2/layout/IconLabelList"/>
    <dgm:cxn modelId="{50D1D90C-251B-4275-943B-799C9F8AA283}" type="presParOf" srcId="{0CFBC49F-4BF9-45E9-A665-7F7CF028BCF2}" destId="{F26D09BD-9AA6-4A02-B1E1-069F45A10EAB}" srcOrd="1" destOrd="0" presId="urn:microsoft.com/office/officeart/2018/2/layout/IconLabelList"/>
    <dgm:cxn modelId="{39D6D438-143D-4409-9867-972863214172}" type="presParOf" srcId="{0CFBC49F-4BF9-45E9-A665-7F7CF028BCF2}" destId="{687F51AF-BE0C-4DAA-8081-D11C71FBB50A}" srcOrd="2" destOrd="0" presId="urn:microsoft.com/office/officeart/2018/2/layout/IconLabelList"/>
    <dgm:cxn modelId="{7ACE1AD6-4EB6-4D7D-BF6E-B5A149E92C7A}" type="presParOf" srcId="{687F51AF-BE0C-4DAA-8081-D11C71FBB50A}" destId="{139E02EA-8830-463E-A638-EB8D7BFC56E3}" srcOrd="0" destOrd="0" presId="urn:microsoft.com/office/officeart/2018/2/layout/IconLabelList"/>
    <dgm:cxn modelId="{8008206C-D627-439F-B98E-C03EBDEF3E69}" type="presParOf" srcId="{687F51AF-BE0C-4DAA-8081-D11C71FBB50A}" destId="{A349A533-71B2-4596-8D07-A64FBA296285}" srcOrd="1" destOrd="0" presId="urn:microsoft.com/office/officeart/2018/2/layout/IconLabelList"/>
    <dgm:cxn modelId="{364AFAFA-697B-4143-8E9F-BCB7941FE70C}" type="presParOf" srcId="{687F51AF-BE0C-4DAA-8081-D11C71FBB50A}" destId="{D6FAFFDC-F87E-41E0-8845-3A91EBB6ACF5}" srcOrd="2" destOrd="0" presId="urn:microsoft.com/office/officeart/2018/2/layout/IconLabelList"/>
    <dgm:cxn modelId="{8648FD95-1D42-4025-B57B-9C569E821161}" type="presParOf" srcId="{0CFBC49F-4BF9-45E9-A665-7F7CF028BCF2}" destId="{EAAB43AA-CC1E-4A35-A864-8DED82667DBC}" srcOrd="3" destOrd="0" presId="urn:microsoft.com/office/officeart/2018/2/layout/IconLabelList"/>
    <dgm:cxn modelId="{88B6FBDA-1D11-4F95-BE20-3C9212FE3D87}" type="presParOf" srcId="{0CFBC49F-4BF9-45E9-A665-7F7CF028BCF2}" destId="{A51E7126-5D3A-4AC4-BC5E-936AA374EE35}" srcOrd="4" destOrd="0" presId="urn:microsoft.com/office/officeart/2018/2/layout/IconLabelList"/>
    <dgm:cxn modelId="{045AE2F5-52C5-4C80-B9B8-8C2EE888E5ED}" type="presParOf" srcId="{A51E7126-5D3A-4AC4-BC5E-936AA374EE35}" destId="{E3B974C1-B9BB-4B17-A0FE-A995D74F4659}" srcOrd="0" destOrd="0" presId="urn:microsoft.com/office/officeart/2018/2/layout/IconLabelList"/>
    <dgm:cxn modelId="{3D5BEC1B-5582-4802-9018-7A6DA080CB56}" type="presParOf" srcId="{A51E7126-5D3A-4AC4-BC5E-936AA374EE35}" destId="{ECE0E337-07FF-4AB9-A487-12A16DED485D}" srcOrd="1" destOrd="0" presId="urn:microsoft.com/office/officeart/2018/2/layout/IconLabelList"/>
    <dgm:cxn modelId="{13543168-F641-488E-8992-EF9BC69B9872}" type="presParOf" srcId="{A51E7126-5D3A-4AC4-BC5E-936AA374EE35}" destId="{C09D5FA7-D9D2-4B5A-A9D3-6C12EFDBC2F9}" srcOrd="2" destOrd="0" presId="urn:microsoft.com/office/officeart/2018/2/layout/IconLabelList"/>
    <dgm:cxn modelId="{48C71FC3-401C-4D9A-A032-C1A0244AB2D1}" type="presParOf" srcId="{0CFBC49F-4BF9-45E9-A665-7F7CF028BCF2}" destId="{578BDBF4-1344-4E87-84F1-E64E940F735F}" srcOrd="5" destOrd="0" presId="urn:microsoft.com/office/officeart/2018/2/layout/IconLabelList"/>
    <dgm:cxn modelId="{6A5CA53F-238C-4942-9C9D-67BDA70DE485}" type="presParOf" srcId="{0CFBC49F-4BF9-45E9-A665-7F7CF028BCF2}" destId="{ED7C57BF-9468-4133-A320-014C389C7827}" srcOrd="6" destOrd="0" presId="urn:microsoft.com/office/officeart/2018/2/layout/IconLabelList"/>
    <dgm:cxn modelId="{B225B27A-9CD8-4745-A4A0-02BD1A67D302}" type="presParOf" srcId="{ED7C57BF-9468-4133-A320-014C389C7827}" destId="{1CDBB206-D7F3-41A9-BDBE-040114BF0669}" srcOrd="0" destOrd="0" presId="urn:microsoft.com/office/officeart/2018/2/layout/IconLabelList"/>
    <dgm:cxn modelId="{79CBC3D9-D63B-4E9A-90B0-1BE9CECFBD83}" type="presParOf" srcId="{ED7C57BF-9468-4133-A320-014C389C7827}" destId="{83101CC0-34A4-48F4-BCAB-9774B9123F5C}" srcOrd="1" destOrd="0" presId="urn:microsoft.com/office/officeart/2018/2/layout/IconLabelList"/>
    <dgm:cxn modelId="{41A5171A-6EE7-4A89-8F1C-4EAC9E12D9C8}" type="presParOf" srcId="{ED7C57BF-9468-4133-A320-014C389C7827}" destId="{62AF7729-8DDA-4C8D-BD50-EF4B551F62D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4E26839-EA93-42D8-A0FE-80D285EB7FB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FF1ACEF-87F8-48CF-904E-711DF2199510}">
      <dgm:prSet/>
      <dgm:spPr/>
      <dgm:t>
        <a:bodyPr/>
        <a:lstStyle/>
        <a:p>
          <a:r>
            <a:rPr lang="en-US"/>
            <a:t>Before entering or leaving the work area</a:t>
          </a:r>
        </a:p>
      </dgm:t>
    </dgm:pt>
    <dgm:pt modelId="{835BA853-028A-4435-99C0-5551D77E6C94}" type="parTrans" cxnId="{821C0FAB-7360-400C-8970-270F865B553D}">
      <dgm:prSet/>
      <dgm:spPr/>
      <dgm:t>
        <a:bodyPr/>
        <a:lstStyle/>
        <a:p>
          <a:endParaRPr lang="en-US"/>
        </a:p>
      </dgm:t>
    </dgm:pt>
    <dgm:pt modelId="{D0FB6048-1FA3-46ED-9560-884EC54E0E69}" type="sibTrans" cxnId="{821C0FAB-7360-400C-8970-270F865B553D}">
      <dgm:prSet/>
      <dgm:spPr/>
      <dgm:t>
        <a:bodyPr/>
        <a:lstStyle/>
        <a:p>
          <a:endParaRPr lang="en-US"/>
        </a:p>
      </dgm:t>
    </dgm:pt>
    <dgm:pt modelId="{93D9E9BB-7473-44A5-A276-F67B28AF9543}">
      <dgm:prSet/>
      <dgm:spPr/>
      <dgm:t>
        <a:bodyPr/>
        <a:lstStyle/>
        <a:p>
          <a:r>
            <a:rPr lang="en-US"/>
            <a:t>Before and after contact with a patient</a:t>
          </a:r>
        </a:p>
      </dgm:t>
    </dgm:pt>
    <dgm:pt modelId="{3C89CC44-931D-4EB9-A124-88067EBEBDA0}" type="parTrans" cxnId="{44A3680B-20E6-4C87-BA23-234D75B5FCF9}">
      <dgm:prSet/>
      <dgm:spPr/>
      <dgm:t>
        <a:bodyPr/>
        <a:lstStyle/>
        <a:p>
          <a:endParaRPr lang="en-US"/>
        </a:p>
      </dgm:t>
    </dgm:pt>
    <dgm:pt modelId="{CB53733F-5E5B-4EAD-82D5-4C6D0E757644}" type="sibTrans" cxnId="{44A3680B-20E6-4C87-BA23-234D75B5FCF9}">
      <dgm:prSet/>
      <dgm:spPr/>
      <dgm:t>
        <a:bodyPr/>
        <a:lstStyle/>
        <a:p>
          <a:endParaRPr lang="en-US"/>
        </a:p>
      </dgm:t>
    </dgm:pt>
    <dgm:pt modelId="{919D24A6-337F-4A21-A17E-1E02A81B1A64}">
      <dgm:prSet/>
      <dgm:spPr/>
      <dgm:t>
        <a:bodyPr/>
        <a:lstStyle/>
        <a:p>
          <a:r>
            <a:rPr lang="en-US"/>
            <a:t>After handling items such as bedpans, dressings, etc.</a:t>
          </a:r>
        </a:p>
      </dgm:t>
    </dgm:pt>
    <dgm:pt modelId="{1C361302-9F51-49BB-A4B4-97F7A4EE701F}" type="parTrans" cxnId="{02D79033-2E3A-4630-9C77-7D20A2B28C03}">
      <dgm:prSet/>
      <dgm:spPr/>
      <dgm:t>
        <a:bodyPr/>
        <a:lstStyle/>
        <a:p>
          <a:endParaRPr lang="en-US"/>
        </a:p>
      </dgm:t>
    </dgm:pt>
    <dgm:pt modelId="{9EB3AF34-977D-46E5-9F21-53C5C4B8CC28}" type="sibTrans" cxnId="{02D79033-2E3A-4630-9C77-7D20A2B28C03}">
      <dgm:prSet/>
      <dgm:spPr/>
      <dgm:t>
        <a:bodyPr/>
        <a:lstStyle/>
        <a:p>
          <a:endParaRPr lang="en-US"/>
        </a:p>
      </dgm:t>
    </dgm:pt>
    <dgm:pt modelId="{0E355742-47DF-4874-B7C1-C67880F33573}">
      <dgm:prSet/>
      <dgm:spPr/>
      <dgm:t>
        <a:bodyPr/>
        <a:lstStyle/>
        <a:p>
          <a:r>
            <a:rPr lang="en-US"/>
            <a:t>After removing gloves</a:t>
          </a:r>
        </a:p>
      </dgm:t>
    </dgm:pt>
    <dgm:pt modelId="{DB665E09-1C99-4F29-9B91-1F883903B9B3}" type="parTrans" cxnId="{B626F7C1-BF38-438D-A335-EE4C839896ED}">
      <dgm:prSet/>
      <dgm:spPr/>
      <dgm:t>
        <a:bodyPr/>
        <a:lstStyle/>
        <a:p>
          <a:endParaRPr lang="en-US"/>
        </a:p>
      </dgm:t>
    </dgm:pt>
    <dgm:pt modelId="{29EC7195-16DA-4B07-AFAC-E8A5BE591E5F}" type="sibTrans" cxnId="{B626F7C1-BF38-438D-A335-EE4C839896ED}">
      <dgm:prSet/>
      <dgm:spPr/>
      <dgm:t>
        <a:bodyPr/>
        <a:lstStyle/>
        <a:p>
          <a:endParaRPr lang="en-US"/>
        </a:p>
      </dgm:t>
    </dgm:pt>
    <dgm:pt modelId="{1355E342-E6BE-4C95-A54C-F6ED7FC8867B}">
      <dgm:prSet/>
      <dgm:spPr/>
      <dgm:t>
        <a:bodyPr/>
        <a:lstStyle/>
        <a:p>
          <a:r>
            <a:rPr lang="en-US"/>
            <a:t>After using the toilet, blowing your nose or covering a sneeze</a:t>
          </a:r>
        </a:p>
      </dgm:t>
    </dgm:pt>
    <dgm:pt modelId="{FD165C5F-D26B-48ED-9664-BE2D9231045D}" type="parTrans" cxnId="{151506BD-D224-48E9-969A-490AB7749DDE}">
      <dgm:prSet/>
      <dgm:spPr/>
      <dgm:t>
        <a:bodyPr/>
        <a:lstStyle/>
        <a:p>
          <a:endParaRPr lang="en-US"/>
        </a:p>
      </dgm:t>
    </dgm:pt>
    <dgm:pt modelId="{9DC14224-3D41-4A05-AA3F-847F2EFAB9AE}" type="sibTrans" cxnId="{151506BD-D224-48E9-969A-490AB7749DDE}">
      <dgm:prSet/>
      <dgm:spPr/>
      <dgm:t>
        <a:bodyPr/>
        <a:lstStyle/>
        <a:p>
          <a:endParaRPr lang="en-US"/>
        </a:p>
      </dgm:t>
    </dgm:pt>
    <dgm:pt modelId="{50DB5B44-9CF6-4ED5-B7A7-FFDDE25581E3}">
      <dgm:prSet/>
      <dgm:spPr/>
      <dgm:t>
        <a:bodyPr/>
        <a:lstStyle/>
        <a:p>
          <a:r>
            <a:rPr lang="en-US"/>
            <a:t>Before eating, drinking or handling food or after smoking</a:t>
          </a:r>
        </a:p>
      </dgm:t>
    </dgm:pt>
    <dgm:pt modelId="{A1AD9086-22FA-47D0-8C19-1822AD7CEB6E}" type="parTrans" cxnId="{1394AE70-250C-4FC1-B40C-5BA7F7503B74}">
      <dgm:prSet/>
      <dgm:spPr/>
      <dgm:t>
        <a:bodyPr/>
        <a:lstStyle/>
        <a:p>
          <a:endParaRPr lang="en-US"/>
        </a:p>
      </dgm:t>
    </dgm:pt>
    <dgm:pt modelId="{55E6877A-A872-41C2-8F7D-2A4627CAE90E}" type="sibTrans" cxnId="{1394AE70-250C-4FC1-B40C-5BA7F7503B74}">
      <dgm:prSet/>
      <dgm:spPr/>
      <dgm:t>
        <a:bodyPr/>
        <a:lstStyle/>
        <a:p>
          <a:endParaRPr lang="en-US"/>
        </a:p>
      </dgm:t>
    </dgm:pt>
    <dgm:pt modelId="{BB7EBA08-7317-4ACC-AFC4-7A257F6F6F4A}" type="pres">
      <dgm:prSet presAssocID="{B4E26839-EA93-42D8-A0FE-80D285EB7FB6}" presName="diagram" presStyleCnt="0">
        <dgm:presLayoutVars>
          <dgm:dir/>
          <dgm:resizeHandles val="exact"/>
        </dgm:presLayoutVars>
      </dgm:prSet>
      <dgm:spPr/>
    </dgm:pt>
    <dgm:pt modelId="{F0F46806-E42E-40EC-9217-1C98EDB6EAF8}" type="pres">
      <dgm:prSet presAssocID="{1FF1ACEF-87F8-48CF-904E-711DF2199510}" presName="node" presStyleLbl="node1" presStyleIdx="0" presStyleCnt="6">
        <dgm:presLayoutVars>
          <dgm:bulletEnabled val="1"/>
        </dgm:presLayoutVars>
      </dgm:prSet>
      <dgm:spPr/>
    </dgm:pt>
    <dgm:pt modelId="{A1C2100E-9F58-40C3-BABE-B7AD65718C92}" type="pres">
      <dgm:prSet presAssocID="{D0FB6048-1FA3-46ED-9560-884EC54E0E69}" presName="sibTrans" presStyleCnt="0"/>
      <dgm:spPr/>
    </dgm:pt>
    <dgm:pt modelId="{F50CEBDB-B342-4625-AB43-A15727376B72}" type="pres">
      <dgm:prSet presAssocID="{93D9E9BB-7473-44A5-A276-F67B28AF9543}" presName="node" presStyleLbl="node1" presStyleIdx="1" presStyleCnt="6">
        <dgm:presLayoutVars>
          <dgm:bulletEnabled val="1"/>
        </dgm:presLayoutVars>
      </dgm:prSet>
      <dgm:spPr/>
    </dgm:pt>
    <dgm:pt modelId="{7B68774F-9D69-4047-97B6-92E2807880C8}" type="pres">
      <dgm:prSet presAssocID="{CB53733F-5E5B-4EAD-82D5-4C6D0E757644}" presName="sibTrans" presStyleCnt="0"/>
      <dgm:spPr/>
    </dgm:pt>
    <dgm:pt modelId="{1DBCBE51-BA93-41FD-BBA1-A6BF9106F84D}" type="pres">
      <dgm:prSet presAssocID="{919D24A6-337F-4A21-A17E-1E02A81B1A64}" presName="node" presStyleLbl="node1" presStyleIdx="2" presStyleCnt="6">
        <dgm:presLayoutVars>
          <dgm:bulletEnabled val="1"/>
        </dgm:presLayoutVars>
      </dgm:prSet>
      <dgm:spPr/>
    </dgm:pt>
    <dgm:pt modelId="{3BCC46C5-33D8-4905-93B4-A19BE0D28050}" type="pres">
      <dgm:prSet presAssocID="{9EB3AF34-977D-46E5-9F21-53C5C4B8CC28}" presName="sibTrans" presStyleCnt="0"/>
      <dgm:spPr/>
    </dgm:pt>
    <dgm:pt modelId="{46BEBA8D-AFD8-43F7-B09C-C30C3E7A2AAC}" type="pres">
      <dgm:prSet presAssocID="{0E355742-47DF-4874-B7C1-C67880F33573}" presName="node" presStyleLbl="node1" presStyleIdx="3" presStyleCnt="6">
        <dgm:presLayoutVars>
          <dgm:bulletEnabled val="1"/>
        </dgm:presLayoutVars>
      </dgm:prSet>
      <dgm:spPr/>
    </dgm:pt>
    <dgm:pt modelId="{73F15324-F794-498E-AC0E-241B8ABE179C}" type="pres">
      <dgm:prSet presAssocID="{29EC7195-16DA-4B07-AFAC-E8A5BE591E5F}" presName="sibTrans" presStyleCnt="0"/>
      <dgm:spPr/>
    </dgm:pt>
    <dgm:pt modelId="{AD83A716-7A00-40F7-8DE6-2F525F0854FF}" type="pres">
      <dgm:prSet presAssocID="{1355E342-E6BE-4C95-A54C-F6ED7FC8867B}" presName="node" presStyleLbl="node1" presStyleIdx="4" presStyleCnt="6">
        <dgm:presLayoutVars>
          <dgm:bulletEnabled val="1"/>
        </dgm:presLayoutVars>
      </dgm:prSet>
      <dgm:spPr/>
    </dgm:pt>
    <dgm:pt modelId="{664C61DD-A11F-48B6-92E7-C7A5A36840C6}" type="pres">
      <dgm:prSet presAssocID="{9DC14224-3D41-4A05-AA3F-847F2EFAB9AE}" presName="sibTrans" presStyleCnt="0"/>
      <dgm:spPr/>
    </dgm:pt>
    <dgm:pt modelId="{66CDBC01-57D9-45F2-9913-ABFC12A806E0}" type="pres">
      <dgm:prSet presAssocID="{50DB5B44-9CF6-4ED5-B7A7-FFDDE25581E3}" presName="node" presStyleLbl="node1" presStyleIdx="5" presStyleCnt="6">
        <dgm:presLayoutVars>
          <dgm:bulletEnabled val="1"/>
        </dgm:presLayoutVars>
      </dgm:prSet>
      <dgm:spPr/>
    </dgm:pt>
  </dgm:ptLst>
  <dgm:cxnLst>
    <dgm:cxn modelId="{44A3680B-20E6-4C87-BA23-234D75B5FCF9}" srcId="{B4E26839-EA93-42D8-A0FE-80D285EB7FB6}" destId="{93D9E9BB-7473-44A5-A276-F67B28AF9543}" srcOrd="1" destOrd="0" parTransId="{3C89CC44-931D-4EB9-A124-88067EBEBDA0}" sibTransId="{CB53733F-5E5B-4EAD-82D5-4C6D0E757644}"/>
    <dgm:cxn modelId="{02D79033-2E3A-4630-9C77-7D20A2B28C03}" srcId="{B4E26839-EA93-42D8-A0FE-80D285EB7FB6}" destId="{919D24A6-337F-4A21-A17E-1E02A81B1A64}" srcOrd="2" destOrd="0" parTransId="{1C361302-9F51-49BB-A4B4-97F7A4EE701F}" sibTransId="{9EB3AF34-977D-46E5-9F21-53C5C4B8CC28}"/>
    <dgm:cxn modelId="{722C293E-5668-4EC2-88F0-53B4EE3C61C5}" type="presOf" srcId="{1FF1ACEF-87F8-48CF-904E-711DF2199510}" destId="{F0F46806-E42E-40EC-9217-1C98EDB6EAF8}" srcOrd="0" destOrd="0" presId="urn:microsoft.com/office/officeart/2005/8/layout/default"/>
    <dgm:cxn modelId="{39A7CB42-97C9-4124-9D93-160B1ACC6E20}" type="presOf" srcId="{919D24A6-337F-4A21-A17E-1E02A81B1A64}" destId="{1DBCBE51-BA93-41FD-BBA1-A6BF9106F84D}" srcOrd="0" destOrd="0" presId="urn:microsoft.com/office/officeart/2005/8/layout/default"/>
    <dgm:cxn modelId="{4C73784A-8609-4584-AF33-09CED6A05B79}" type="presOf" srcId="{50DB5B44-9CF6-4ED5-B7A7-FFDDE25581E3}" destId="{66CDBC01-57D9-45F2-9913-ABFC12A806E0}" srcOrd="0" destOrd="0" presId="urn:microsoft.com/office/officeart/2005/8/layout/default"/>
    <dgm:cxn modelId="{1394AE70-250C-4FC1-B40C-5BA7F7503B74}" srcId="{B4E26839-EA93-42D8-A0FE-80D285EB7FB6}" destId="{50DB5B44-9CF6-4ED5-B7A7-FFDDE25581E3}" srcOrd="5" destOrd="0" parTransId="{A1AD9086-22FA-47D0-8C19-1822AD7CEB6E}" sibTransId="{55E6877A-A872-41C2-8F7D-2A4627CAE90E}"/>
    <dgm:cxn modelId="{821C0FAB-7360-400C-8970-270F865B553D}" srcId="{B4E26839-EA93-42D8-A0FE-80D285EB7FB6}" destId="{1FF1ACEF-87F8-48CF-904E-711DF2199510}" srcOrd="0" destOrd="0" parTransId="{835BA853-028A-4435-99C0-5551D77E6C94}" sibTransId="{D0FB6048-1FA3-46ED-9560-884EC54E0E69}"/>
    <dgm:cxn modelId="{AA4B27AF-9221-41C2-9EC9-60CA6E641DFD}" type="presOf" srcId="{B4E26839-EA93-42D8-A0FE-80D285EB7FB6}" destId="{BB7EBA08-7317-4ACC-AFC4-7A257F6F6F4A}" srcOrd="0" destOrd="0" presId="urn:microsoft.com/office/officeart/2005/8/layout/default"/>
    <dgm:cxn modelId="{344CDAB5-5D13-4C6A-9CF6-A2DD562A3942}" type="presOf" srcId="{0E355742-47DF-4874-B7C1-C67880F33573}" destId="{46BEBA8D-AFD8-43F7-B09C-C30C3E7A2AAC}" srcOrd="0" destOrd="0" presId="urn:microsoft.com/office/officeart/2005/8/layout/default"/>
    <dgm:cxn modelId="{151506BD-D224-48E9-969A-490AB7749DDE}" srcId="{B4E26839-EA93-42D8-A0FE-80D285EB7FB6}" destId="{1355E342-E6BE-4C95-A54C-F6ED7FC8867B}" srcOrd="4" destOrd="0" parTransId="{FD165C5F-D26B-48ED-9664-BE2D9231045D}" sibTransId="{9DC14224-3D41-4A05-AA3F-847F2EFAB9AE}"/>
    <dgm:cxn modelId="{B626F7C1-BF38-438D-A335-EE4C839896ED}" srcId="{B4E26839-EA93-42D8-A0FE-80D285EB7FB6}" destId="{0E355742-47DF-4874-B7C1-C67880F33573}" srcOrd="3" destOrd="0" parTransId="{DB665E09-1C99-4F29-9B91-1F883903B9B3}" sibTransId="{29EC7195-16DA-4B07-AFAC-E8A5BE591E5F}"/>
    <dgm:cxn modelId="{E70867DD-F321-49BE-8729-0B078A88DD3A}" type="presOf" srcId="{1355E342-E6BE-4C95-A54C-F6ED7FC8867B}" destId="{AD83A716-7A00-40F7-8DE6-2F525F0854FF}" srcOrd="0" destOrd="0" presId="urn:microsoft.com/office/officeart/2005/8/layout/default"/>
    <dgm:cxn modelId="{069FFDF9-6D72-401B-A4BB-0C3CDE606CBF}" type="presOf" srcId="{93D9E9BB-7473-44A5-A276-F67B28AF9543}" destId="{F50CEBDB-B342-4625-AB43-A15727376B72}" srcOrd="0" destOrd="0" presId="urn:microsoft.com/office/officeart/2005/8/layout/default"/>
    <dgm:cxn modelId="{E50EBE2D-AF43-43F1-A218-AE18B64ADE62}" type="presParOf" srcId="{BB7EBA08-7317-4ACC-AFC4-7A257F6F6F4A}" destId="{F0F46806-E42E-40EC-9217-1C98EDB6EAF8}" srcOrd="0" destOrd="0" presId="urn:microsoft.com/office/officeart/2005/8/layout/default"/>
    <dgm:cxn modelId="{FC384AAC-EB23-4F0C-9DD2-E2E0AD9E179D}" type="presParOf" srcId="{BB7EBA08-7317-4ACC-AFC4-7A257F6F6F4A}" destId="{A1C2100E-9F58-40C3-BABE-B7AD65718C92}" srcOrd="1" destOrd="0" presId="urn:microsoft.com/office/officeart/2005/8/layout/default"/>
    <dgm:cxn modelId="{D767B6DD-2A2B-4CDB-A179-84F627C26B1F}" type="presParOf" srcId="{BB7EBA08-7317-4ACC-AFC4-7A257F6F6F4A}" destId="{F50CEBDB-B342-4625-AB43-A15727376B72}" srcOrd="2" destOrd="0" presId="urn:microsoft.com/office/officeart/2005/8/layout/default"/>
    <dgm:cxn modelId="{A4058500-8294-4E2E-8728-3152C75FF88D}" type="presParOf" srcId="{BB7EBA08-7317-4ACC-AFC4-7A257F6F6F4A}" destId="{7B68774F-9D69-4047-97B6-92E2807880C8}" srcOrd="3" destOrd="0" presId="urn:microsoft.com/office/officeart/2005/8/layout/default"/>
    <dgm:cxn modelId="{92329BD4-6136-49C3-AA0F-D017236EFB40}" type="presParOf" srcId="{BB7EBA08-7317-4ACC-AFC4-7A257F6F6F4A}" destId="{1DBCBE51-BA93-41FD-BBA1-A6BF9106F84D}" srcOrd="4" destOrd="0" presId="urn:microsoft.com/office/officeart/2005/8/layout/default"/>
    <dgm:cxn modelId="{E8C8E45D-E385-486A-A976-113219E67C4F}" type="presParOf" srcId="{BB7EBA08-7317-4ACC-AFC4-7A257F6F6F4A}" destId="{3BCC46C5-33D8-4905-93B4-A19BE0D28050}" srcOrd="5" destOrd="0" presId="urn:microsoft.com/office/officeart/2005/8/layout/default"/>
    <dgm:cxn modelId="{0406EA1A-8073-4BAB-82F1-A57D611B2514}" type="presParOf" srcId="{BB7EBA08-7317-4ACC-AFC4-7A257F6F6F4A}" destId="{46BEBA8D-AFD8-43F7-B09C-C30C3E7A2AAC}" srcOrd="6" destOrd="0" presId="urn:microsoft.com/office/officeart/2005/8/layout/default"/>
    <dgm:cxn modelId="{75A3EC7A-82E2-4451-ABC6-7AE8564D37C9}" type="presParOf" srcId="{BB7EBA08-7317-4ACC-AFC4-7A257F6F6F4A}" destId="{73F15324-F794-498E-AC0E-241B8ABE179C}" srcOrd="7" destOrd="0" presId="urn:microsoft.com/office/officeart/2005/8/layout/default"/>
    <dgm:cxn modelId="{E43F34F3-194E-4CEE-94A7-2AE472DB211A}" type="presParOf" srcId="{BB7EBA08-7317-4ACC-AFC4-7A257F6F6F4A}" destId="{AD83A716-7A00-40F7-8DE6-2F525F0854FF}" srcOrd="8" destOrd="0" presId="urn:microsoft.com/office/officeart/2005/8/layout/default"/>
    <dgm:cxn modelId="{2CFDE589-25A8-4252-9C19-58895633738C}" type="presParOf" srcId="{BB7EBA08-7317-4ACC-AFC4-7A257F6F6F4A}" destId="{664C61DD-A11F-48B6-92E7-C7A5A36840C6}" srcOrd="9" destOrd="0" presId="urn:microsoft.com/office/officeart/2005/8/layout/default"/>
    <dgm:cxn modelId="{4EE3EB31-DCB2-4323-AE09-5E4FB0CF4DFE}" type="presParOf" srcId="{BB7EBA08-7317-4ACC-AFC4-7A257F6F6F4A}" destId="{66CDBC01-57D9-45F2-9913-ABFC12A806E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A51A658-711C-4E14-8C7C-3C53315E82B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644FC60-8B58-4D9C-BE5B-AC19221E7CA2}">
      <dgm:prSet/>
      <dgm:spPr/>
      <dgm:t>
        <a:bodyPr/>
        <a:lstStyle/>
        <a:p>
          <a:r>
            <a:rPr lang="en-US"/>
            <a:t>Let falling objects fall</a:t>
          </a:r>
        </a:p>
      </dgm:t>
    </dgm:pt>
    <dgm:pt modelId="{CF6DD8A8-8ED2-4039-B23B-D60DD3343FF0}" type="parTrans" cxnId="{E86BA35A-B3DD-4F77-966F-F515FCED4586}">
      <dgm:prSet/>
      <dgm:spPr/>
      <dgm:t>
        <a:bodyPr/>
        <a:lstStyle/>
        <a:p>
          <a:endParaRPr lang="en-US"/>
        </a:p>
      </dgm:t>
    </dgm:pt>
    <dgm:pt modelId="{AA99214C-E367-4430-9F88-181EB01D8D83}" type="sibTrans" cxnId="{E86BA35A-B3DD-4F77-966F-F515FCED4586}">
      <dgm:prSet/>
      <dgm:spPr/>
      <dgm:t>
        <a:bodyPr/>
        <a:lstStyle/>
        <a:p>
          <a:endParaRPr lang="en-US"/>
        </a:p>
      </dgm:t>
    </dgm:pt>
    <dgm:pt modelId="{F1F4CF7D-3728-4AE7-9915-6C6B0EF156DA}">
      <dgm:prSet/>
      <dgm:spPr/>
      <dgm:t>
        <a:bodyPr/>
        <a:lstStyle/>
        <a:p>
          <a:r>
            <a:rPr lang="en-US"/>
            <a:t>Practice safe handling techniques</a:t>
          </a:r>
        </a:p>
      </dgm:t>
    </dgm:pt>
    <dgm:pt modelId="{E6AC3C01-1EC7-4CCE-A420-4FB46C989ED6}" type="parTrans" cxnId="{8C890F91-DDE5-4489-8ED4-D27AFF1F73FD}">
      <dgm:prSet/>
      <dgm:spPr/>
      <dgm:t>
        <a:bodyPr/>
        <a:lstStyle/>
        <a:p>
          <a:endParaRPr lang="en-US"/>
        </a:p>
      </dgm:t>
    </dgm:pt>
    <dgm:pt modelId="{604CF933-6E26-4FF1-BAD7-82C0F5032E28}" type="sibTrans" cxnId="{8C890F91-DDE5-4489-8ED4-D27AFF1F73FD}">
      <dgm:prSet/>
      <dgm:spPr/>
      <dgm:t>
        <a:bodyPr/>
        <a:lstStyle/>
        <a:p>
          <a:endParaRPr lang="en-US"/>
        </a:p>
      </dgm:t>
    </dgm:pt>
    <dgm:pt modelId="{B736288E-C23B-4D7D-B8A6-04F0016FCFAC}">
      <dgm:prSet/>
      <dgm:spPr/>
      <dgm:t>
        <a:bodyPr/>
        <a:lstStyle/>
        <a:p>
          <a:r>
            <a:rPr lang="en-US"/>
            <a:t>Don’t reach into containers</a:t>
          </a:r>
        </a:p>
      </dgm:t>
    </dgm:pt>
    <dgm:pt modelId="{B5608C7B-8A6B-4E6D-B4B2-4DB4E90374E8}" type="parTrans" cxnId="{879F28B0-9029-48E2-BF43-BFE02A32AEBA}">
      <dgm:prSet/>
      <dgm:spPr/>
      <dgm:t>
        <a:bodyPr/>
        <a:lstStyle/>
        <a:p>
          <a:endParaRPr lang="en-US"/>
        </a:p>
      </dgm:t>
    </dgm:pt>
    <dgm:pt modelId="{6927410D-CA99-4B5E-92A1-DB579742163C}" type="sibTrans" cxnId="{879F28B0-9029-48E2-BF43-BFE02A32AEBA}">
      <dgm:prSet/>
      <dgm:spPr/>
      <dgm:t>
        <a:bodyPr/>
        <a:lstStyle/>
        <a:p>
          <a:endParaRPr lang="en-US"/>
        </a:p>
      </dgm:t>
    </dgm:pt>
    <dgm:pt modelId="{56DA6769-6ACA-4B4C-9B98-473DAF933669}">
      <dgm:prSet/>
      <dgm:spPr/>
      <dgm:t>
        <a:bodyPr/>
        <a:lstStyle/>
        <a:p>
          <a:r>
            <a:rPr lang="en-US"/>
            <a:t>Dispose of sharps carefully</a:t>
          </a:r>
        </a:p>
      </dgm:t>
    </dgm:pt>
    <dgm:pt modelId="{7D2E1FFD-E8BE-4F71-A27E-93591DF3E4C1}" type="parTrans" cxnId="{873ECD88-BD1E-4FD9-B492-6AF6CA6DC1F1}">
      <dgm:prSet/>
      <dgm:spPr/>
      <dgm:t>
        <a:bodyPr/>
        <a:lstStyle/>
        <a:p>
          <a:endParaRPr lang="en-US"/>
        </a:p>
      </dgm:t>
    </dgm:pt>
    <dgm:pt modelId="{31ECD4D4-34C7-41BE-AF2E-AD2CFC453C20}" type="sibTrans" cxnId="{873ECD88-BD1E-4FD9-B492-6AF6CA6DC1F1}">
      <dgm:prSet/>
      <dgm:spPr/>
      <dgm:t>
        <a:bodyPr/>
        <a:lstStyle/>
        <a:p>
          <a:endParaRPr lang="en-US"/>
        </a:p>
      </dgm:t>
    </dgm:pt>
    <dgm:pt modelId="{87E297B1-0800-4867-A1D4-E83598F6E959}" type="pres">
      <dgm:prSet presAssocID="{1A51A658-711C-4E14-8C7C-3C53315E82B2}" presName="vert0" presStyleCnt="0">
        <dgm:presLayoutVars>
          <dgm:dir/>
          <dgm:animOne val="branch"/>
          <dgm:animLvl val="lvl"/>
        </dgm:presLayoutVars>
      </dgm:prSet>
      <dgm:spPr/>
    </dgm:pt>
    <dgm:pt modelId="{B5D4F40E-3B7F-430E-B984-ECE68EF26C69}" type="pres">
      <dgm:prSet presAssocID="{4644FC60-8B58-4D9C-BE5B-AC19221E7CA2}" presName="thickLine" presStyleLbl="alignNode1" presStyleIdx="0" presStyleCnt="4"/>
      <dgm:spPr/>
    </dgm:pt>
    <dgm:pt modelId="{69297E68-CB95-4AA0-9209-E84058A3247A}" type="pres">
      <dgm:prSet presAssocID="{4644FC60-8B58-4D9C-BE5B-AC19221E7CA2}" presName="horz1" presStyleCnt="0"/>
      <dgm:spPr/>
    </dgm:pt>
    <dgm:pt modelId="{0366EBA3-FCA6-42A9-8053-761D63C01C65}" type="pres">
      <dgm:prSet presAssocID="{4644FC60-8B58-4D9C-BE5B-AC19221E7CA2}" presName="tx1" presStyleLbl="revTx" presStyleIdx="0" presStyleCnt="4"/>
      <dgm:spPr/>
    </dgm:pt>
    <dgm:pt modelId="{E0B88852-E42C-4F0C-A001-309AE61C88FD}" type="pres">
      <dgm:prSet presAssocID="{4644FC60-8B58-4D9C-BE5B-AC19221E7CA2}" presName="vert1" presStyleCnt="0"/>
      <dgm:spPr/>
    </dgm:pt>
    <dgm:pt modelId="{A324EBBB-391B-4BEA-94DC-BC77DFA7B966}" type="pres">
      <dgm:prSet presAssocID="{F1F4CF7D-3728-4AE7-9915-6C6B0EF156DA}" presName="thickLine" presStyleLbl="alignNode1" presStyleIdx="1" presStyleCnt="4"/>
      <dgm:spPr/>
    </dgm:pt>
    <dgm:pt modelId="{60ABE21C-C314-4238-B165-1608982AEE7A}" type="pres">
      <dgm:prSet presAssocID="{F1F4CF7D-3728-4AE7-9915-6C6B0EF156DA}" presName="horz1" presStyleCnt="0"/>
      <dgm:spPr/>
    </dgm:pt>
    <dgm:pt modelId="{86C116F7-5C3E-4BBC-9D58-BA0A81F79EC3}" type="pres">
      <dgm:prSet presAssocID="{F1F4CF7D-3728-4AE7-9915-6C6B0EF156DA}" presName="tx1" presStyleLbl="revTx" presStyleIdx="1" presStyleCnt="4"/>
      <dgm:spPr/>
    </dgm:pt>
    <dgm:pt modelId="{267037B8-861B-4773-95CA-AE7A28262BC6}" type="pres">
      <dgm:prSet presAssocID="{F1F4CF7D-3728-4AE7-9915-6C6B0EF156DA}" presName="vert1" presStyleCnt="0"/>
      <dgm:spPr/>
    </dgm:pt>
    <dgm:pt modelId="{BA8CA036-8060-42E2-9563-08F38437BA54}" type="pres">
      <dgm:prSet presAssocID="{B736288E-C23B-4D7D-B8A6-04F0016FCFAC}" presName="thickLine" presStyleLbl="alignNode1" presStyleIdx="2" presStyleCnt="4"/>
      <dgm:spPr/>
    </dgm:pt>
    <dgm:pt modelId="{7D4A357A-6B95-4D94-A055-388465C37DE5}" type="pres">
      <dgm:prSet presAssocID="{B736288E-C23B-4D7D-B8A6-04F0016FCFAC}" presName="horz1" presStyleCnt="0"/>
      <dgm:spPr/>
    </dgm:pt>
    <dgm:pt modelId="{AD228993-1A0B-4B38-9DCD-15474AE5C3AB}" type="pres">
      <dgm:prSet presAssocID="{B736288E-C23B-4D7D-B8A6-04F0016FCFAC}" presName="tx1" presStyleLbl="revTx" presStyleIdx="2" presStyleCnt="4"/>
      <dgm:spPr/>
    </dgm:pt>
    <dgm:pt modelId="{8F7A796D-010C-4642-8FDA-8398E381C44F}" type="pres">
      <dgm:prSet presAssocID="{B736288E-C23B-4D7D-B8A6-04F0016FCFAC}" presName="vert1" presStyleCnt="0"/>
      <dgm:spPr/>
    </dgm:pt>
    <dgm:pt modelId="{A2B4B76C-D1D5-4325-8F19-8353DCA8FAE3}" type="pres">
      <dgm:prSet presAssocID="{56DA6769-6ACA-4B4C-9B98-473DAF933669}" presName="thickLine" presStyleLbl="alignNode1" presStyleIdx="3" presStyleCnt="4"/>
      <dgm:spPr/>
    </dgm:pt>
    <dgm:pt modelId="{5BBDB7EA-942D-4509-BB3E-7124AC50BA2A}" type="pres">
      <dgm:prSet presAssocID="{56DA6769-6ACA-4B4C-9B98-473DAF933669}" presName="horz1" presStyleCnt="0"/>
      <dgm:spPr/>
    </dgm:pt>
    <dgm:pt modelId="{DBA06402-44E4-445D-BA6F-893EA7C0DFDC}" type="pres">
      <dgm:prSet presAssocID="{56DA6769-6ACA-4B4C-9B98-473DAF933669}" presName="tx1" presStyleLbl="revTx" presStyleIdx="3" presStyleCnt="4"/>
      <dgm:spPr/>
    </dgm:pt>
    <dgm:pt modelId="{1C8B0EBF-B46B-437B-AAD7-1C275AD78A5B}" type="pres">
      <dgm:prSet presAssocID="{56DA6769-6ACA-4B4C-9B98-473DAF933669}" presName="vert1" presStyleCnt="0"/>
      <dgm:spPr/>
    </dgm:pt>
  </dgm:ptLst>
  <dgm:cxnLst>
    <dgm:cxn modelId="{6A923E27-F744-48A8-B1D6-B3DC33B28EE7}" type="presOf" srcId="{1A51A658-711C-4E14-8C7C-3C53315E82B2}" destId="{87E297B1-0800-4867-A1D4-E83598F6E959}" srcOrd="0" destOrd="0" presId="urn:microsoft.com/office/officeart/2008/layout/LinedList"/>
    <dgm:cxn modelId="{86707378-9540-412E-89C7-4D090C023809}" type="presOf" srcId="{4644FC60-8B58-4D9C-BE5B-AC19221E7CA2}" destId="{0366EBA3-FCA6-42A9-8053-761D63C01C65}" srcOrd="0" destOrd="0" presId="urn:microsoft.com/office/officeart/2008/layout/LinedList"/>
    <dgm:cxn modelId="{ECDD1779-4D87-4EC2-B28F-56C87AC0E318}" type="presOf" srcId="{B736288E-C23B-4D7D-B8A6-04F0016FCFAC}" destId="{AD228993-1A0B-4B38-9DCD-15474AE5C3AB}" srcOrd="0" destOrd="0" presId="urn:microsoft.com/office/officeart/2008/layout/LinedList"/>
    <dgm:cxn modelId="{E86BA35A-B3DD-4F77-966F-F515FCED4586}" srcId="{1A51A658-711C-4E14-8C7C-3C53315E82B2}" destId="{4644FC60-8B58-4D9C-BE5B-AC19221E7CA2}" srcOrd="0" destOrd="0" parTransId="{CF6DD8A8-8ED2-4039-B23B-D60DD3343FF0}" sibTransId="{AA99214C-E367-4430-9F88-181EB01D8D83}"/>
    <dgm:cxn modelId="{873ECD88-BD1E-4FD9-B492-6AF6CA6DC1F1}" srcId="{1A51A658-711C-4E14-8C7C-3C53315E82B2}" destId="{56DA6769-6ACA-4B4C-9B98-473DAF933669}" srcOrd="3" destOrd="0" parTransId="{7D2E1FFD-E8BE-4F71-A27E-93591DF3E4C1}" sibTransId="{31ECD4D4-34C7-41BE-AF2E-AD2CFC453C20}"/>
    <dgm:cxn modelId="{8C890F91-DDE5-4489-8ED4-D27AFF1F73FD}" srcId="{1A51A658-711C-4E14-8C7C-3C53315E82B2}" destId="{F1F4CF7D-3728-4AE7-9915-6C6B0EF156DA}" srcOrd="1" destOrd="0" parTransId="{E6AC3C01-1EC7-4CCE-A420-4FB46C989ED6}" sibTransId="{604CF933-6E26-4FF1-BAD7-82C0F5032E28}"/>
    <dgm:cxn modelId="{59DE0FA1-633F-41E9-B9C7-4C0863E5A017}" type="presOf" srcId="{F1F4CF7D-3728-4AE7-9915-6C6B0EF156DA}" destId="{86C116F7-5C3E-4BBC-9D58-BA0A81F79EC3}" srcOrd="0" destOrd="0" presId="urn:microsoft.com/office/officeart/2008/layout/LinedList"/>
    <dgm:cxn modelId="{879F28B0-9029-48E2-BF43-BFE02A32AEBA}" srcId="{1A51A658-711C-4E14-8C7C-3C53315E82B2}" destId="{B736288E-C23B-4D7D-B8A6-04F0016FCFAC}" srcOrd="2" destOrd="0" parTransId="{B5608C7B-8A6B-4E6D-B4B2-4DB4E90374E8}" sibTransId="{6927410D-CA99-4B5E-92A1-DB579742163C}"/>
    <dgm:cxn modelId="{0577A8B6-49F6-46E4-8955-C8F5B3A25B04}" type="presOf" srcId="{56DA6769-6ACA-4B4C-9B98-473DAF933669}" destId="{DBA06402-44E4-445D-BA6F-893EA7C0DFDC}" srcOrd="0" destOrd="0" presId="urn:microsoft.com/office/officeart/2008/layout/LinedList"/>
    <dgm:cxn modelId="{CED296D8-4071-414E-976D-71CBE9A29229}" type="presParOf" srcId="{87E297B1-0800-4867-A1D4-E83598F6E959}" destId="{B5D4F40E-3B7F-430E-B984-ECE68EF26C69}" srcOrd="0" destOrd="0" presId="urn:microsoft.com/office/officeart/2008/layout/LinedList"/>
    <dgm:cxn modelId="{A29082D7-4618-4222-853C-24EAF625753C}" type="presParOf" srcId="{87E297B1-0800-4867-A1D4-E83598F6E959}" destId="{69297E68-CB95-4AA0-9209-E84058A3247A}" srcOrd="1" destOrd="0" presId="urn:microsoft.com/office/officeart/2008/layout/LinedList"/>
    <dgm:cxn modelId="{1DAF07CF-566C-46AB-A808-9F19F1F72AD5}" type="presParOf" srcId="{69297E68-CB95-4AA0-9209-E84058A3247A}" destId="{0366EBA3-FCA6-42A9-8053-761D63C01C65}" srcOrd="0" destOrd="0" presId="urn:microsoft.com/office/officeart/2008/layout/LinedList"/>
    <dgm:cxn modelId="{5EE0E76F-DE7B-4C20-8C23-D808C7A1BA9C}" type="presParOf" srcId="{69297E68-CB95-4AA0-9209-E84058A3247A}" destId="{E0B88852-E42C-4F0C-A001-309AE61C88FD}" srcOrd="1" destOrd="0" presId="urn:microsoft.com/office/officeart/2008/layout/LinedList"/>
    <dgm:cxn modelId="{2D5B0199-FD96-4C96-81A5-B7472D4316E3}" type="presParOf" srcId="{87E297B1-0800-4867-A1D4-E83598F6E959}" destId="{A324EBBB-391B-4BEA-94DC-BC77DFA7B966}" srcOrd="2" destOrd="0" presId="urn:microsoft.com/office/officeart/2008/layout/LinedList"/>
    <dgm:cxn modelId="{AB95B216-0826-4986-8728-BE2AFB05558F}" type="presParOf" srcId="{87E297B1-0800-4867-A1D4-E83598F6E959}" destId="{60ABE21C-C314-4238-B165-1608982AEE7A}" srcOrd="3" destOrd="0" presId="urn:microsoft.com/office/officeart/2008/layout/LinedList"/>
    <dgm:cxn modelId="{A2A2F2BA-EBF4-4B86-9F22-A16586350604}" type="presParOf" srcId="{60ABE21C-C314-4238-B165-1608982AEE7A}" destId="{86C116F7-5C3E-4BBC-9D58-BA0A81F79EC3}" srcOrd="0" destOrd="0" presId="urn:microsoft.com/office/officeart/2008/layout/LinedList"/>
    <dgm:cxn modelId="{0EEE1D04-E8A4-4ABB-83CD-B6F6A655FA18}" type="presParOf" srcId="{60ABE21C-C314-4238-B165-1608982AEE7A}" destId="{267037B8-861B-4773-95CA-AE7A28262BC6}" srcOrd="1" destOrd="0" presId="urn:microsoft.com/office/officeart/2008/layout/LinedList"/>
    <dgm:cxn modelId="{C3B2A408-865E-45B0-BCA0-B392C7CC1926}" type="presParOf" srcId="{87E297B1-0800-4867-A1D4-E83598F6E959}" destId="{BA8CA036-8060-42E2-9563-08F38437BA54}" srcOrd="4" destOrd="0" presId="urn:microsoft.com/office/officeart/2008/layout/LinedList"/>
    <dgm:cxn modelId="{1D40B257-C6A9-4FA8-AD1D-F7B19FF8D475}" type="presParOf" srcId="{87E297B1-0800-4867-A1D4-E83598F6E959}" destId="{7D4A357A-6B95-4D94-A055-388465C37DE5}" srcOrd="5" destOrd="0" presId="urn:microsoft.com/office/officeart/2008/layout/LinedList"/>
    <dgm:cxn modelId="{06D65022-2C1C-4539-A85E-16747EBC1084}" type="presParOf" srcId="{7D4A357A-6B95-4D94-A055-388465C37DE5}" destId="{AD228993-1A0B-4B38-9DCD-15474AE5C3AB}" srcOrd="0" destOrd="0" presId="urn:microsoft.com/office/officeart/2008/layout/LinedList"/>
    <dgm:cxn modelId="{4DC84EB3-F6DE-4599-8DB4-0A31AFB84A01}" type="presParOf" srcId="{7D4A357A-6B95-4D94-A055-388465C37DE5}" destId="{8F7A796D-010C-4642-8FDA-8398E381C44F}" srcOrd="1" destOrd="0" presId="urn:microsoft.com/office/officeart/2008/layout/LinedList"/>
    <dgm:cxn modelId="{54054F29-9A8D-4D84-816F-C1795E73D661}" type="presParOf" srcId="{87E297B1-0800-4867-A1D4-E83598F6E959}" destId="{A2B4B76C-D1D5-4325-8F19-8353DCA8FAE3}" srcOrd="6" destOrd="0" presId="urn:microsoft.com/office/officeart/2008/layout/LinedList"/>
    <dgm:cxn modelId="{4E9BDB19-267F-40BC-B176-564A4A5EC8FC}" type="presParOf" srcId="{87E297B1-0800-4867-A1D4-E83598F6E959}" destId="{5BBDB7EA-942D-4509-BB3E-7124AC50BA2A}" srcOrd="7" destOrd="0" presId="urn:microsoft.com/office/officeart/2008/layout/LinedList"/>
    <dgm:cxn modelId="{DC2D77D4-8C4D-451A-A442-92CBB1482A0B}" type="presParOf" srcId="{5BBDB7EA-942D-4509-BB3E-7124AC50BA2A}" destId="{DBA06402-44E4-445D-BA6F-893EA7C0DFDC}" srcOrd="0" destOrd="0" presId="urn:microsoft.com/office/officeart/2008/layout/LinedList"/>
    <dgm:cxn modelId="{0169ED4A-7142-4122-A15D-33069ECFA8E8}" type="presParOf" srcId="{5BBDB7EA-942D-4509-BB3E-7124AC50BA2A}" destId="{1C8B0EBF-B46B-437B-AAD7-1C275AD78A5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8779904-E223-46B5-9546-CE316451B07E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6495C90-1872-421D-9316-8ECACB98115A}">
      <dgm:prSet/>
      <dgm:spPr/>
      <dgm:t>
        <a:bodyPr/>
        <a:lstStyle/>
        <a:p>
          <a:r>
            <a:rPr lang="en-US"/>
            <a:t>Take training seriously</a:t>
          </a:r>
        </a:p>
      </dgm:t>
    </dgm:pt>
    <dgm:pt modelId="{FFEF00DE-FC73-4DC5-A527-2ECE42784FAC}" type="parTrans" cxnId="{B582225E-2332-4263-9327-4BFB8216B2D4}">
      <dgm:prSet/>
      <dgm:spPr/>
      <dgm:t>
        <a:bodyPr/>
        <a:lstStyle/>
        <a:p>
          <a:endParaRPr lang="en-US"/>
        </a:p>
      </dgm:t>
    </dgm:pt>
    <dgm:pt modelId="{5BBBF011-1F83-4201-9061-5A3B3533A17E}" type="sibTrans" cxnId="{B582225E-2332-4263-9327-4BFB8216B2D4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5A7300AD-16A4-4535-9E22-5737B600F8E1}">
      <dgm:prSet/>
      <dgm:spPr/>
      <dgm:t>
        <a:bodyPr/>
        <a:lstStyle/>
        <a:p>
          <a:r>
            <a:rPr lang="en-US"/>
            <a:t>Avoid shortcuts</a:t>
          </a:r>
        </a:p>
      </dgm:t>
    </dgm:pt>
    <dgm:pt modelId="{D1655165-0496-4292-860E-67980CE49293}" type="parTrans" cxnId="{6001A981-90EA-4CFB-8479-6C99715C23E3}">
      <dgm:prSet/>
      <dgm:spPr/>
      <dgm:t>
        <a:bodyPr/>
        <a:lstStyle/>
        <a:p>
          <a:endParaRPr lang="en-US"/>
        </a:p>
      </dgm:t>
    </dgm:pt>
    <dgm:pt modelId="{7786EDBF-6C25-4C02-8270-DB0B818D93FD}" type="sibTrans" cxnId="{6001A981-90EA-4CFB-8479-6C99715C23E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AF09346-BF50-44EA-92A2-A1233A73DCE7}">
      <dgm:prSet/>
      <dgm:spPr/>
      <dgm:t>
        <a:bodyPr/>
        <a:lstStyle/>
        <a:p>
          <a:r>
            <a:rPr lang="en-US"/>
            <a:t>Report unsafe conditions</a:t>
          </a:r>
        </a:p>
      </dgm:t>
    </dgm:pt>
    <dgm:pt modelId="{ADAC2F5F-EA72-4DE2-8215-604C3DD8AC6C}" type="parTrans" cxnId="{1D9BA97C-101D-4440-80C5-EE55FDF05138}">
      <dgm:prSet/>
      <dgm:spPr/>
      <dgm:t>
        <a:bodyPr/>
        <a:lstStyle/>
        <a:p>
          <a:endParaRPr lang="en-US"/>
        </a:p>
      </dgm:t>
    </dgm:pt>
    <dgm:pt modelId="{9D1F4511-4A32-459A-95B9-D867B0D4DD70}" type="sibTrans" cxnId="{1D9BA97C-101D-4440-80C5-EE55FDF0513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14278C00-4EB1-4E27-97C5-9CEE2B4E56C6}">
      <dgm:prSet/>
      <dgm:spPr/>
      <dgm:t>
        <a:bodyPr/>
        <a:lstStyle/>
        <a:p>
          <a:r>
            <a:rPr lang="en-US" dirty="0"/>
            <a:t>Know emergency procedures</a:t>
          </a:r>
        </a:p>
      </dgm:t>
    </dgm:pt>
    <dgm:pt modelId="{FA52276E-AFC2-45FF-B7FE-2C3E094E3F4E}" type="parTrans" cxnId="{4A6C3087-CE45-448F-B0C3-3FB343544A9B}">
      <dgm:prSet/>
      <dgm:spPr/>
      <dgm:t>
        <a:bodyPr/>
        <a:lstStyle/>
        <a:p>
          <a:endParaRPr lang="en-US"/>
        </a:p>
      </dgm:t>
    </dgm:pt>
    <dgm:pt modelId="{92F7A7CC-3DC0-4A16-ABBE-7E122568FA55}" type="sibTrans" cxnId="{4A6C3087-CE45-448F-B0C3-3FB343544A9B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8EC6FBEC-EAE5-4972-86A6-0A778B16BA85}" type="pres">
      <dgm:prSet presAssocID="{C8779904-E223-46B5-9546-CE316451B07E}" presName="Name0" presStyleCnt="0">
        <dgm:presLayoutVars>
          <dgm:animLvl val="lvl"/>
          <dgm:resizeHandles val="exact"/>
        </dgm:presLayoutVars>
      </dgm:prSet>
      <dgm:spPr/>
    </dgm:pt>
    <dgm:pt modelId="{37C34832-BA1C-4A6A-B3ED-9FFC1F11F418}" type="pres">
      <dgm:prSet presAssocID="{F6495C90-1872-421D-9316-8ECACB98115A}" presName="compositeNode" presStyleCnt="0">
        <dgm:presLayoutVars>
          <dgm:bulletEnabled val="1"/>
        </dgm:presLayoutVars>
      </dgm:prSet>
      <dgm:spPr/>
    </dgm:pt>
    <dgm:pt modelId="{67952FF1-6B62-4C01-84E8-C539FDCA2A4C}" type="pres">
      <dgm:prSet presAssocID="{F6495C90-1872-421D-9316-8ECACB98115A}" presName="bgRect" presStyleLbl="bgAccFollowNode1" presStyleIdx="0" presStyleCnt="4"/>
      <dgm:spPr/>
    </dgm:pt>
    <dgm:pt modelId="{A4940DFC-B3BE-4A09-B0C7-4767FC0F17EB}" type="pres">
      <dgm:prSet presAssocID="{5BBBF011-1F83-4201-9061-5A3B3533A17E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BE918E09-234F-4031-AF75-A8CE324A0241}" type="pres">
      <dgm:prSet presAssocID="{F6495C90-1872-421D-9316-8ECACB98115A}" presName="bottomLine" presStyleLbl="alignNode1" presStyleIdx="1" presStyleCnt="8">
        <dgm:presLayoutVars/>
      </dgm:prSet>
      <dgm:spPr/>
    </dgm:pt>
    <dgm:pt modelId="{E8D8C09B-80A3-48EA-893E-1577BE502C88}" type="pres">
      <dgm:prSet presAssocID="{F6495C90-1872-421D-9316-8ECACB98115A}" presName="nodeText" presStyleLbl="bgAccFollowNode1" presStyleIdx="0" presStyleCnt="4">
        <dgm:presLayoutVars>
          <dgm:bulletEnabled val="1"/>
        </dgm:presLayoutVars>
      </dgm:prSet>
      <dgm:spPr/>
    </dgm:pt>
    <dgm:pt modelId="{ADB1B2E0-B87F-4932-B1AF-DE877EFBD0C3}" type="pres">
      <dgm:prSet presAssocID="{5BBBF011-1F83-4201-9061-5A3B3533A17E}" presName="sibTrans" presStyleCnt="0"/>
      <dgm:spPr/>
    </dgm:pt>
    <dgm:pt modelId="{D79EBF7F-6DB2-4D2A-8E2D-88A09A6EA2E8}" type="pres">
      <dgm:prSet presAssocID="{5A7300AD-16A4-4535-9E22-5737B600F8E1}" presName="compositeNode" presStyleCnt="0">
        <dgm:presLayoutVars>
          <dgm:bulletEnabled val="1"/>
        </dgm:presLayoutVars>
      </dgm:prSet>
      <dgm:spPr/>
    </dgm:pt>
    <dgm:pt modelId="{196C3AD3-BC77-430B-9B4A-C6441512FA1B}" type="pres">
      <dgm:prSet presAssocID="{5A7300AD-16A4-4535-9E22-5737B600F8E1}" presName="bgRect" presStyleLbl="bgAccFollowNode1" presStyleIdx="1" presStyleCnt="4"/>
      <dgm:spPr/>
    </dgm:pt>
    <dgm:pt modelId="{B353221E-F2A3-4E96-86AA-C651FC6E157E}" type="pres">
      <dgm:prSet presAssocID="{7786EDBF-6C25-4C02-8270-DB0B818D93FD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9C30325E-596A-41B3-ABBA-C412384E5C3A}" type="pres">
      <dgm:prSet presAssocID="{5A7300AD-16A4-4535-9E22-5737B600F8E1}" presName="bottomLine" presStyleLbl="alignNode1" presStyleIdx="3" presStyleCnt="8">
        <dgm:presLayoutVars/>
      </dgm:prSet>
      <dgm:spPr/>
    </dgm:pt>
    <dgm:pt modelId="{7DBDCADC-913E-41F8-922A-B38144B090ED}" type="pres">
      <dgm:prSet presAssocID="{5A7300AD-16A4-4535-9E22-5737B600F8E1}" presName="nodeText" presStyleLbl="bgAccFollowNode1" presStyleIdx="1" presStyleCnt="4">
        <dgm:presLayoutVars>
          <dgm:bulletEnabled val="1"/>
        </dgm:presLayoutVars>
      </dgm:prSet>
      <dgm:spPr/>
    </dgm:pt>
    <dgm:pt modelId="{C6857E82-99D6-4A1A-9AE4-7EE63341A319}" type="pres">
      <dgm:prSet presAssocID="{7786EDBF-6C25-4C02-8270-DB0B818D93FD}" presName="sibTrans" presStyleCnt="0"/>
      <dgm:spPr/>
    </dgm:pt>
    <dgm:pt modelId="{FA951ADF-A693-4E57-B8AE-0AA79C6B1282}" type="pres">
      <dgm:prSet presAssocID="{3AF09346-BF50-44EA-92A2-A1233A73DCE7}" presName="compositeNode" presStyleCnt="0">
        <dgm:presLayoutVars>
          <dgm:bulletEnabled val="1"/>
        </dgm:presLayoutVars>
      </dgm:prSet>
      <dgm:spPr/>
    </dgm:pt>
    <dgm:pt modelId="{8A61F670-A4F2-4CDE-97B5-23404D9D2A06}" type="pres">
      <dgm:prSet presAssocID="{3AF09346-BF50-44EA-92A2-A1233A73DCE7}" presName="bgRect" presStyleLbl="bgAccFollowNode1" presStyleIdx="2" presStyleCnt="4"/>
      <dgm:spPr/>
    </dgm:pt>
    <dgm:pt modelId="{4751C74A-804D-44E0-ADC0-1F4FA5AC13F3}" type="pres">
      <dgm:prSet presAssocID="{9D1F4511-4A32-459A-95B9-D867B0D4DD70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C7F62299-8D63-4276-891A-5FC2C52E6B86}" type="pres">
      <dgm:prSet presAssocID="{3AF09346-BF50-44EA-92A2-A1233A73DCE7}" presName="bottomLine" presStyleLbl="alignNode1" presStyleIdx="5" presStyleCnt="8">
        <dgm:presLayoutVars/>
      </dgm:prSet>
      <dgm:spPr/>
    </dgm:pt>
    <dgm:pt modelId="{139058BC-D937-42C4-94DC-83F5352E351B}" type="pres">
      <dgm:prSet presAssocID="{3AF09346-BF50-44EA-92A2-A1233A73DCE7}" presName="nodeText" presStyleLbl="bgAccFollowNode1" presStyleIdx="2" presStyleCnt="4">
        <dgm:presLayoutVars>
          <dgm:bulletEnabled val="1"/>
        </dgm:presLayoutVars>
      </dgm:prSet>
      <dgm:spPr/>
    </dgm:pt>
    <dgm:pt modelId="{E9F61703-4F69-490F-B65D-7065DAF06B89}" type="pres">
      <dgm:prSet presAssocID="{9D1F4511-4A32-459A-95B9-D867B0D4DD70}" presName="sibTrans" presStyleCnt="0"/>
      <dgm:spPr/>
    </dgm:pt>
    <dgm:pt modelId="{F22C1704-2A31-4C0D-B365-04AA72E46DCE}" type="pres">
      <dgm:prSet presAssocID="{14278C00-4EB1-4E27-97C5-9CEE2B4E56C6}" presName="compositeNode" presStyleCnt="0">
        <dgm:presLayoutVars>
          <dgm:bulletEnabled val="1"/>
        </dgm:presLayoutVars>
      </dgm:prSet>
      <dgm:spPr/>
    </dgm:pt>
    <dgm:pt modelId="{746B9D31-CD19-4164-A545-BAD22EC597BF}" type="pres">
      <dgm:prSet presAssocID="{14278C00-4EB1-4E27-97C5-9CEE2B4E56C6}" presName="bgRect" presStyleLbl="bgAccFollowNode1" presStyleIdx="3" presStyleCnt="4" custLinFactNeighborX="126" custLinFactNeighborY="769"/>
      <dgm:spPr/>
    </dgm:pt>
    <dgm:pt modelId="{2E315D58-F59D-4753-A727-81CAA331FA0C}" type="pres">
      <dgm:prSet presAssocID="{92F7A7CC-3DC0-4A16-ABBE-7E122568FA55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0128E35B-EDC6-493A-B296-6EDFF9418496}" type="pres">
      <dgm:prSet presAssocID="{14278C00-4EB1-4E27-97C5-9CEE2B4E56C6}" presName="bottomLine" presStyleLbl="alignNode1" presStyleIdx="7" presStyleCnt="8">
        <dgm:presLayoutVars/>
      </dgm:prSet>
      <dgm:spPr/>
    </dgm:pt>
    <dgm:pt modelId="{46478C1F-D4D3-4072-A963-2209D3FBFEDD}" type="pres">
      <dgm:prSet presAssocID="{14278C00-4EB1-4E27-97C5-9CEE2B4E56C6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A51A4D01-AEC0-4036-99D2-5594A250E6ED}" type="presOf" srcId="{3AF09346-BF50-44EA-92A2-A1233A73DCE7}" destId="{139058BC-D937-42C4-94DC-83F5352E351B}" srcOrd="1" destOrd="0" presId="urn:microsoft.com/office/officeart/2016/7/layout/BasicLinearProcessNumbered"/>
    <dgm:cxn modelId="{FAC78204-FE20-4CEF-916F-E043E866030B}" type="presOf" srcId="{5BBBF011-1F83-4201-9061-5A3B3533A17E}" destId="{A4940DFC-B3BE-4A09-B0C7-4767FC0F17EB}" srcOrd="0" destOrd="0" presId="urn:microsoft.com/office/officeart/2016/7/layout/BasicLinearProcessNumbered"/>
    <dgm:cxn modelId="{F3E32B0A-6EB8-4F31-A6BF-0A64BCB6A5B8}" type="presOf" srcId="{C8779904-E223-46B5-9546-CE316451B07E}" destId="{8EC6FBEC-EAE5-4972-86A6-0A778B16BA85}" srcOrd="0" destOrd="0" presId="urn:microsoft.com/office/officeart/2016/7/layout/BasicLinearProcessNumbered"/>
    <dgm:cxn modelId="{8FC07D1D-1929-4DD0-A649-A3199FADB103}" type="presOf" srcId="{5A7300AD-16A4-4535-9E22-5737B600F8E1}" destId="{196C3AD3-BC77-430B-9B4A-C6441512FA1B}" srcOrd="0" destOrd="0" presId="urn:microsoft.com/office/officeart/2016/7/layout/BasicLinearProcessNumbered"/>
    <dgm:cxn modelId="{2BB7101E-38DE-4C33-B680-27A71E04C34D}" type="presOf" srcId="{7786EDBF-6C25-4C02-8270-DB0B818D93FD}" destId="{B353221E-F2A3-4E96-86AA-C651FC6E157E}" srcOrd="0" destOrd="0" presId="urn:microsoft.com/office/officeart/2016/7/layout/BasicLinearProcessNumbered"/>
    <dgm:cxn modelId="{7A03FC24-2CBF-49CA-87C9-4EDD96DD66BE}" type="presOf" srcId="{14278C00-4EB1-4E27-97C5-9CEE2B4E56C6}" destId="{46478C1F-D4D3-4072-A963-2209D3FBFEDD}" srcOrd="1" destOrd="0" presId="urn:microsoft.com/office/officeart/2016/7/layout/BasicLinearProcessNumbered"/>
    <dgm:cxn modelId="{D1CC3934-6985-4AB2-A476-1ED67BE537F4}" type="presOf" srcId="{9D1F4511-4A32-459A-95B9-D867B0D4DD70}" destId="{4751C74A-804D-44E0-ADC0-1F4FA5AC13F3}" srcOrd="0" destOrd="0" presId="urn:microsoft.com/office/officeart/2016/7/layout/BasicLinearProcessNumbered"/>
    <dgm:cxn modelId="{B582225E-2332-4263-9327-4BFB8216B2D4}" srcId="{C8779904-E223-46B5-9546-CE316451B07E}" destId="{F6495C90-1872-421D-9316-8ECACB98115A}" srcOrd="0" destOrd="0" parTransId="{FFEF00DE-FC73-4DC5-A527-2ECE42784FAC}" sibTransId="{5BBBF011-1F83-4201-9061-5A3B3533A17E}"/>
    <dgm:cxn modelId="{3AD52D44-3F31-4222-9738-2991DDEE55ED}" type="presOf" srcId="{5A7300AD-16A4-4535-9E22-5737B600F8E1}" destId="{7DBDCADC-913E-41F8-922A-B38144B090ED}" srcOrd="1" destOrd="0" presId="urn:microsoft.com/office/officeart/2016/7/layout/BasicLinearProcessNumbered"/>
    <dgm:cxn modelId="{904B646A-03B2-409F-BBF6-D543E5972FDC}" type="presOf" srcId="{F6495C90-1872-421D-9316-8ECACB98115A}" destId="{67952FF1-6B62-4C01-84E8-C539FDCA2A4C}" srcOrd="0" destOrd="0" presId="urn:microsoft.com/office/officeart/2016/7/layout/BasicLinearProcessNumbered"/>
    <dgm:cxn modelId="{07885971-FB1F-47C7-A645-53EC3CC5FFCA}" type="presOf" srcId="{3AF09346-BF50-44EA-92A2-A1233A73DCE7}" destId="{8A61F670-A4F2-4CDE-97B5-23404D9D2A06}" srcOrd="0" destOrd="0" presId="urn:microsoft.com/office/officeart/2016/7/layout/BasicLinearProcessNumbered"/>
    <dgm:cxn modelId="{1D9BA97C-101D-4440-80C5-EE55FDF05138}" srcId="{C8779904-E223-46B5-9546-CE316451B07E}" destId="{3AF09346-BF50-44EA-92A2-A1233A73DCE7}" srcOrd="2" destOrd="0" parTransId="{ADAC2F5F-EA72-4DE2-8215-604C3DD8AC6C}" sibTransId="{9D1F4511-4A32-459A-95B9-D867B0D4DD70}"/>
    <dgm:cxn modelId="{6001A981-90EA-4CFB-8479-6C99715C23E3}" srcId="{C8779904-E223-46B5-9546-CE316451B07E}" destId="{5A7300AD-16A4-4535-9E22-5737B600F8E1}" srcOrd="1" destOrd="0" parTransId="{D1655165-0496-4292-860E-67980CE49293}" sibTransId="{7786EDBF-6C25-4C02-8270-DB0B818D93FD}"/>
    <dgm:cxn modelId="{4A6C3087-CE45-448F-B0C3-3FB343544A9B}" srcId="{C8779904-E223-46B5-9546-CE316451B07E}" destId="{14278C00-4EB1-4E27-97C5-9CEE2B4E56C6}" srcOrd="3" destOrd="0" parTransId="{FA52276E-AFC2-45FF-B7FE-2C3E094E3F4E}" sibTransId="{92F7A7CC-3DC0-4A16-ABBE-7E122568FA55}"/>
    <dgm:cxn modelId="{BDC01089-9573-4D76-8F7B-CC23006E382C}" type="presOf" srcId="{14278C00-4EB1-4E27-97C5-9CEE2B4E56C6}" destId="{746B9D31-CD19-4164-A545-BAD22EC597BF}" srcOrd="0" destOrd="0" presId="urn:microsoft.com/office/officeart/2016/7/layout/BasicLinearProcessNumbered"/>
    <dgm:cxn modelId="{1E858390-F636-4B48-9066-10B14AABECED}" type="presOf" srcId="{92F7A7CC-3DC0-4A16-ABBE-7E122568FA55}" destId="{2E315D58-F59D-4753-A727-81CAA331FA0C}" srcOrd="0" destOrd="0" presId="urn:microsoft.com/office/officeart/2016/7/layout/BasicLinearProcessNumbered"/>
    <dgm:cxn modelId="{F03993E1-55D5-43C3-B967-24F9FD4D2B8C}" type="presOf" srcId="{F6495C90-1872-421D-9316-8ECACB98115A}" destId="{E8D8C09B-80A3-48EA-893E-1577BE502C88}" srcOrd="1" destOrd="0" presId="urn:microsoft.com/office/officeart/2016/7/layout/BasicLinearProcessNumbered"/>
    <dgm:cxn modelId="{BD7289CD-DDCC-4D6F-A377-EDF6188A46BD}" type="presParOf" srcId="{8EC6FBEC-EAE5-4972-86A6-0A778B16BA85}" destId="{37C34832-BA1C-4A6A-B3ED-9FFC1F11F418}" srcOrd="0" destOrd="0" presId="urn:microsoft.com/office/officeart/2016/7/layout/BasicLinearProcessNumbered"/>
    <dgm:cxn modelId="{E9D7EA9A-34BA-4BB3-9A5A-3E7AD8216D2F}" type="presParOf" srcId="{37C34832-BA1C-4A6A-B3ED-9FFC1F11F418}" destId="{67952FF1-6B62-4C01-84E8-C539FDCA2A4C}" srcOrd="0" destOrd="0" presId="urn:microsoft.com/office/officeart/2016/7/layout/BasicLinearProcessNumbered"/>
    <dgm:cxn modelId="{A2D8F344-9FFF-4704-9CF5-E5D5F22368F6}" type="presParOf" srcId="{37C34832-BA1C-4A6A-B3ED-9FFC1F11F418}" destId="{A4940DFC-B3BE-4A09-B0C7-4767FC0F17EB}" srcOrd="1" destOrd="0" presId="urn:microsoft.com/office/officeart/2016/7/layout/BasicLinearProcessNumbered"/>
    <dgm:cxn modelId="{470CABA3-F33A-42F7-898D-B62EA4063E4C}" type="presParOf" srcId="{37C34832-BA1C-4A6A-B3ED-9FFC1F11F418}" destId="{BE918E09-234F-4031-AF75-A8CE324A0241}" srcOrd="2" destOrd="0" presId="urn:microsoft.com/office/officeart/2016/7/layout/BasicLinearProcessNumbered"/>
    <dgm:cxn modelId="{78772246-DD15-4FF4-967F-27AEB85E4DAC}" type="presParOf" srcId="{37C34832-BA1C-4A6A-B3ED-9FFC1F11F418}" destId="{E8D8C09B-80A3-48EA-893E-1577BE502C88}" srcOrd="3" destOrd="0" presId="urn:microsoft.com/office/officeart/2016/7/layout/BasicLinearProcessNumbered"/>
    <dgm:cxn modelId="{B667C72F-9D7C-4467-8EE1-A869A4598400}" type="presParOf" srcId="{8EC6FBEC-EAE5-4972-86A6-0A778B16BA85}" destId="{ADB1B2E0-B87F-4932-B1AF-DE877EFBD0C3}" srcOrd="1" destOrd="0" presId="urn:microsoft.com/office/officeart/2016/7/layout/BasicLinearProcessNumbered"/>
    <dgm:cxn modelId="{40541854-A75C-4571-A302-7C5A452B882C}" type="presParOf" srcId="{8EC6FBEC-EAE5-4972-86A6-0A778B16BA85}" destId="{D79EBF7F-6DB2-4D2A-8E2D-88A09A6EA2E8}" srcOrd="2" destOrd="0" presId="urn:microsoft.com/office/officeart/2016/7/layout/BasicLinearProcessNumbered"/>
    <dgm:cxn modelId="{6D54FBFE-671A-40D7-AFD7-3626DB1F0403}" type="presParOf" srcId="{D79EBF7F-6DB2-4D2A-8E2D-88A09A6EA2E8}" destId="{196C3AD3-BC77-430B-9B4A-C6441512FA1B}" srcOrd="0" destOrd="0" presId="urn:microsoft.com/office/officeart/2016/7/layout/BasicLinearProcessNumbered"/>
    <dgm:cxn modelId="{7879CA92-D7BA-4846-ADDD-7656A9166273}" type="presParOf" srcId="{D79EBF7F-6DB2-4D2A-8E2D-88A09A6EA2E8}" destId="{B353221E-F2A3-4E96-86AA-C651FC6E157E}" srcOrd="1" destOrd="0" presId="urn:microsoft.com/office/officeart/2016/7/layout/BasicLinearProcessNumbered"/>
    <dgm:cxn modelId="{408C1101-1515-4FED-AD71-D458061853CB}" type="presParOf" srcId="{D79EBF7F-6DB2-4D2A-8E2D-88A09A6EA2E8}" destId="{9C30325E-596A-41B3-ABBA-C412384E5C3A}" srcOrd="2" destOrd="0" presId="urn:microsoft.com/office/officeart/2016/7/layout/BasicLinearProcessNumbered"/>
    <dgm:cxn modelId="{5E701B34-A13B-4F04-9693-8CBD768A4B66}" type="presParOf" srcId="{D79EBF7F-6DB2-4D2A-8E2D-88A09A6EA2E8}" destId="{7DBDCADC-913E-41F8-922A-B38144B090ED}" srcOrd="3" destOrd="0" presId="urn:microsoft.com/office/officeart/2016/7/layout/BasicLinearProcessNumbered"/>
    <dgm:cxn modelId="{82C6CFAA-A06E-4CC4-A35D-900C8E9D6815}" type="presParOf" srcId="{8EC6FBEC-EAE5-4972-86A6-0A778B16BA85}" destId="{C6857E82-99D6-4A1A-9AE4-7EE63341A319}" srcOrd="3" destOrd="0" presId="urn:microsoft.com/office/officeart/2016/7/layout/BasicLinearProcessNumbered"/>
    <dgm:cxn modelId="{C64EE956-79CB-425C-8730-CD860303C5FB}" type="presParOf" srcId="{8EC6FBEC-EAE5-4972-86A6-0A778B16BA85}" destId="{FA951ADF-A693-4E57-B8AE-0AA79C6B1282}" srcOrd="4" destOrd="0" presId="urn:microsoft.com/office/officeart/2016/7/layout/BasicLinearProcessNumbered"/>
    <dgm:cxn modelId="{87D22D73-F7CF-4569-B80E-91AB8CDDA2C6}" type="presParOf" srcId="{FA951ADF-A693-4E57-B8AE-0AA79C6B1282}" destId="{8A61F670-A4F2-4CDE-97B5-23404D9D2A06}" srcOrd="0" destOrd="0" presId="urn:microsoft.com/office/officeart/2016/7/layout/BasicLinearProcessNumbered"/>
    <dgm:cxn modelId="{73511EE0-6849-4077-9B66-58F8CDBB79CA}" type="presParOf" srcId="{FA951ADF-A693-4E57-B8AE-0AA79C6B1282}" destId="{4751C74A-804D-44E0-ADC0-1F4FA5AC13F3}" srcOrd="1" destOrd="0" presId="urn:microsoft.com/office/officeart/2016/7/layout/BasicLinearProcessNumbered"/>
    <dgm:cxn modelId="{C8B254E2-1B52-4515-9E5B-4C30E1862978}" type="presParOf" srcId="{FA951ADF-A693-4E57-B8AE-0AA79C6B1282}" destId="{C7F62299-8D63-4276-891A-5FC2C52E6B86}" srcOrd="2" destOrd="0" presId="urn:microsoft.com/office/officeart/2016/7/layout/BasicLinearProcessNumbered"/>
    <dgm:cxn modelId="{7A6335C3-AB42-4992-9F04-97F4547E5FDF}" type="presParOf" srcId="{FA951ADF-A693-4E57-B8AE-0AA79C6B1282}" destId="{139058BC-D937-42C4-94DC-83F5352E351B}" srcOrd="3" destOrd="0" presId="urn:microsoft.com/office/officeart/2016/7/layout/BasicLinearProcessNumbered"/>
    <dgm:cxn modelId="{63E6670D-DB10-4FF1-BDD9-9B051847FE55}" type="presParOf" srcId="{8EC6FBEC-EAE5-4972-86A6-0A778B16BA85}" destId="{E9F61703-4F69-490F-B65D-7065DAF06B89}" srcOrd="5" destOrd="0" presId="urn:microsoft.com/office/officeart/2016/7/layout/BasicLinearProcessNumbered"/>
    <dgm:cxn modelId="{EAFDF34B-CFD2-4E52-B982-D278CF487097}" type="presParOf" srcId="{8EC6FBEC-EAE5-4972-86A6-0A778B16BA85}" destId="{F22C1704-2A31-4C0D-B365-04AA72E46DCE}" srcOrd="6" destOrd="0" presId="urn:microsoft.com/office/officeart/2016/7/layout/BasicLinearProcessNumbered"/>
    <dgm:cxn modelId="{D3CBA0F1-235B-4F5B-AB67-C6B9DBCC044D}" type="presParOf" srcId="{F22C1704-2A31-4C0D-B365-04AA72E46DCE}" destId="{746B9D31-CD19-4164-A545-BAD22EC597BF}" srcOrd="0" destOrd="0" presId="urn:microsoft.com/office/officeart/2016/7/layout/BasicLinearProcessNumbered"/>
    <dgm:cxn modelId="{C914AFD4-94C6-4C7D-85A0-E124737FD530}" type="presParOf" srcId="{F22C1704-2A31-4C0D-B365-04AA72E46DCE}" destId="{2E315D58-F59D-4753-A727-81CAA331FA0C}" srcOrd="1" destOrd="0" presId="urn:microsoft.com/office/officeart/2016/7/layout/BasicLinearProcessNumbered"/>
    <dgm:cxn modelId="{08F3AE52-DC62-48A2-BF6E-897896368B8A}" type="presParOf" srcId="{F22C1704-2A31-4C0D-B365-04AA72E46DCE}" destId="{0128E35B-EDC6-493A-B296-6EDFF9418496}" srcOrd="2" destOrd="0" presId="urn:microsoft.com/office/officeart/2016/7/layout/BasicLinearProcessNumbered"/>
    <dgm:cxn modelId="{83B639ED-2D89-4148-9670-DCC43DC343C2}" type="presParOf" srcId="{F22C1704-2A31-4C0D-B365-04AA72E46DCE}" destId="{46478C1F-D4D3-4072-A963-2209D3FBFED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C472E3-325A-4CD5-B31E-72E6F41CC3A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BE1912-65A0-4752-A2BA-82A0275AA949}">
      <dgm:prSet/>
      <dgm:spPr/>
      <dgm:t>
        <a:bodyPr/>
        <a:lstStyle/>
        <a:p>
          <a:pPr algn="ctr"/>
          <a:endParaRPr lang="en-US" dirty="0"/>
        </a:p>
        <a:p>
          <a:pPr algn="ctr"/>
          <a:r>
            <a:rPr lang="en-US" dirty="0"/>
            <a:t>Understanding Classification is the starting point for hazard communication.  It involves you as an   associate identifying the hazard(s) of a chemical or mixture by the assigned category of hazard by reading the labeling or finding it on the SDS sheets.</a:t>
          </a:r>
        </a:p>
      </dgm:t>
    </dgm:pt>
    <dgm:pt modelId="{ABDF3088-7E1E-41AD-8D8B-6FADE2620269}" type="parTrans" cxnId="{5E9C98BA-8E00-4E0E-8109-FB864E1D967A}">
      <dgm:prSet/>
      <dgm:spPr/>
      <dgm:t>
        <a:bodyPr/>
        <a:lstStyle/>
        <a:p>
          <a:endParaRPr lang="en-US"/>
        </a:p>
      </dgm:t>
    </dgm:pt>
    <dgm:pt modelId="{E5D5BDDF-FB25-4BC0-BEB6-B57625B27B64}" type="sibTrans" cxnId="{5E9C98BA-8E00-4E0E-8109-FB864E1D967A}">
      <dgm:prSet/>
      <dgm:spPr/>
      <dgm:t>
        <a:bodyPr/>
        <a:lstStyle/>
        <a:p>
          <a:endParaRPr lang="en-US"/>
        </a:p>
      </dgm:t>
    </dgm:pt>
    <dgm:pt modelId="{D3AF8D93-E5A2-44C8-BDAD-9D9B0D73A615}">
      <dgm:prSet/>
      <dgm:spPr/>
      <dgm:t>
        <a:bodyPr/>
        <a:lstStyle/>
        <a:p>
          <a:r>
            <a:rPr lang="en-US"/>
            <a:t>Hazard Classification includes you performing steps:</a:t>
          </a:r>
        </a:p>
      </dgm:t>
    </dgm:pt>
    <dgm:pt modelId="{F39879A3-BCD5-4A72-B267-F5EC118BBF16}" type="parTrans" cxnId="{8F1A3E9A-A44F-4E30-85A9-7353F105DD3D}">
      <dgm:prSet/>
      <dgm:spPr/>
      <dgm:t>
        <a:bodyPr/>
        <a:lstStyle/>
        <a:p>
          <a:endParaRPr lang="en-US"/>
        </a:p>
      </dgm:t>
    </dgm:pt>
    <dgm:pt modelId="{5FD556F9-51F3-4B2E-8C61-238EE1C2C778}" type="sibTrans" cxnId="{8F1A3E9A-A44F-4E30-85A9-7353F105DD3D}">
      <dgm:prSet/>
      <dgm:spPr/>
      <dgm:t>
        <a:bodyPr/>
        <a:lstStyle/>
        <a:p>
          <a:endParaRPr lang="en-US"/>
        </a:p>
      </dgm:t>
    </dgm:pt>
    <dgm:pt modelId="{25B824A7-F7A2-419C-997A-F7E5CB7F6B7B}">
      <dgm:prSet/>
      <dgm:spPr/>
      <dgm:t>
        <a:bodyPr/>
        <a:lstStyle/>
        <a:p>
          <a:r>
            <a:rPr lang="en-US"/>
            <a:t>Identifying data related to the hazards of a chemical and reviewing it to ascertain hazards</a:t>
          </a:r>
        </a:p>
      </dgm:t>
    </dgm:pt>
    <dgm:pt modelId="{54167185-6FAA-4CC9-8EB1-183AAB964AEA}" type="parTrans" cxnId="{E956D2FB-43B8-4875-93BA-8002588A2BD4}">
      <dgm:prSet/>
      <dgm:spPr/>
      <dgm:t>
        <a:bodyPr/>
        <a:lstStyle/>
        <a:p>
          <a:endParaRPr lang="en-US"/>
        </a:p>
      </dgm:t>
    </dgm:pt>
    <dgm:pt modelId="{6DBEF097-5442-43A9-9CE9-4BBF0D6531CC}" type="sibTrans" cxnId="{E956D2FB-43B8-4875-93BA-8002588A2BD4}">
      <dgm:prSet/>
      <dgm:spPr/>
      <dgm:t>
        <a:bodyPr/>
        <a:lstStyle/>
        <a:p>
          <a:endParaRPr lang="en-US"/>
        </a:p>
      </dgm:t>
    </dgm:pt>
    <dgm:pt modelId="{34AD6423-7DB1-4B0A-BADF-8E6BE13336DB}">
      <dgm:prSet/>
      <dgm:spPr/>
      <dgm:t>
        <a:bodyPr/>
        <a:lstStyle/>
        <a:p>
          <a:r>
            <a:rPr lang="en-US"/>
            <a:t>Determining that the chemical is hazardous (based on physical, health or other hazards)</a:t>
          </a:r>
        </a:p>
      </dgm:t>
    </dgm:pt>
    <dgm:pt modelId="{22044985-1CC1-4112-AD02-CC9075009380}" type="parTrans" cxnId="{E02632FE-D984-4F19-98EC-A55AFBE94CC0}">
      <dgm:prSet/>
      <dgm:spPr/>
      <dgm:t>
        <a:bodyPr/>
        <a:lstStyle/>
        <a:p>
          <a:endParaRPr lang="en-US"/>
        </a:p>
      </dgm:t>
    </dgm:pt>
    <dgm:pt modelId="{A7112D10-6647-486F-8A17-CFB690FF5340}" type="sibTrans" cxnId="{E02632FE-D984-4F19-98EC-A55AFBE94CC0}">
      <dgm:prSet/>
      <dgm:spPr/>
      <dgm:t>
        <a:bodyPr/>
        <a:lstStyle/>
        <a:p>
          <a:endParaRPr lang="en-US"/>
        </a:p>
      </dgm:t>
    </dgm:pt>
    <dgm:pt modelId="{60F38002-117C-4929-BCB0-08322FBF10BB}">
      <dgm:prSet/>
      <dgm:spPr/>
      <dgm:t>
        <a:bodyPr/>
        <a:lstStyle/>
        <a:p>
          <a:r>
            <a:rPr lang="en-US"/>
            <a:t>Identifying the hazard class(es) for the chemical</a:t>
          </a:r>
        </a:p>
      </dgm:t>
    </dgm:pt>
    <dgm:pt modelId="{2DC92937-EB5A-4132-8CD3-949E3DEE1F31}" type="parTrans" cxnId="{B5DE2C08-9A79-4EAF-A703-E5482E85F589}">
      <dgm:prSet/>
      <dgm:spPr/>
      <dgm:t>
        <a:bodyPr/>
        <a:lstStyle/>
        <a:p>
          <a:endParaRPr lang="en-US"/>
        </a:p>
      </dgm:t>
    </dgm:pt>
    <dgm:pt modelId="{12B0A98B-B2D9-47D3-9F89-5A5338209811}" type="sibTrans" cxnId="{B5DE2C08-9A79-4EAF-A703-E5482E85F589}">
      <dgm:prSet/>
      <dgm:spPr/>
      <dgm:t>
        <a:bodyPr/>
        <a:lstStyle/>
        <a:p>
          <a:endParaRPr lang="en-US"/>
        </a:p>
      </dgm:t>
    </dgm:pt>
    <dgm:pt modelId="{685A2378-8765-4C95-B1C5-3D867939091F}">
      <dgm:prSet/>
      <dgm:spPr/>
      <dgm:t>
        <a:bodyPr/>
        <a:lstStyle/>
        <a:p>
          <a:r>
            <a:rPr lang="en-US"/>
            <a:t>Identifying the hazard category for each hazard class</a:t>
          </a:r>
        </a:p>
      </dgm:t>
    </dgm:pt>
    <dgm:pt modelId="{C5771C23-1DAA-43D4-AF98-7624C3E25731}" type="parTrans" cxnId="{57904DCE-36A1-46D4-910B-4C8CFF611EFE}">
      <dgm:prSet/>
      <dgm:spPr/>
      <dgm:t>
        <a:bodyPr/>
        <a:lstStyle/>
        <a:p>
          <a:endParaRPr lang="en-US"/>
        </a:p>
      </dgm:t>
    </dgm:pt>
    <dgm:pt modelId="{59916AF9-4E4B-4434-8E62-23BA55FE60B0}" type="sibTrans" cxnId="{57904DCE-36A1-46D4-910B-4C8CFF611EFE}">
      <dgm:prSet/>
      <dgm:spPr/>
      <dgm:t>
        <a:bodyPr/>
        <a:lstStyle/>
        <a:p>
          <a:endParaRPr lang="en-US"/>
        </a:p>
      </dgm:t>
    </dgm:pt>
    <dgm:pt modelId="{51A41E04-B537-4703-9AFE-5C8893C49865}">
      <dgm:prSet/>
      <dgm:spPr/>
      <dgm:t>
        <a:bodyPr/>
        <a:lstStyle/>
        <a:p>
          <a:pPr algn="ctr"/>
          <a:endParaRPr lang="en-US" dirty="0"/>
        </a:p>
        <a:p>
          <a:pPr algn="ctr"/>
          <a:r>
            <a:rPr lang="en-US" dirty="0"/>
            <a:t>All can be found on the label or SDSs Sheets</a:t>
          </a:r>
        </a:p>
      </dgm:t>
    </dgm:pt>
    <dgm:pt modelId="{94ACB796-6E53-40B7-A346-41B41F6D5EFD}" type="parTrans" cxnId="{09E7E7AE-74FC-411C-A265-C6224FE8FB0A}">
      <dgm:prSet/>
      <dgm:spPr/>
      <dgm:t>
        <a:bodyPr/>
        <a:lstStyle/>
        <a:p>
          <a:endParaRPr lang="en-US"/>
        </a:p>
      </dgm:t>
    </dgm:pt>
    <dgm:pt modelId="{149B4EBE-609C-480D-825A-961D1271D545}" type="sibTrans" cxnId="{09E7E7AE-74FC-411C-A265-C6224FE8FB0A}">
      <dgm:prSet/>
      <dgm:spPr/>
      <dgm:t>
        <a:bodyPr/>
        <a:lstStyle/>
        <a:p>
          <a:endParaRPr lang="en-US"/>
        </a:p>
      </dgm:t>
    </dgm:pt>
    <dgm:pt modelId="{91E526DC-E2E7-441F-9272-73832B42D999}" type="pres">
      <dgm:prSet presAssocID="{93C472E3-325A-4CD5-B31E-72E6F41CC3A2}" presName="vert0" presStyleCnt="0">
        <dgm:presLayoutVars>
          <dgm:dir/>
          <dgm:animOne val="branch"/>
          <dgm:animLvl val="lvl"/>
        </dgm:presLayoutVars>
      </dgm:prSet>
      <dgm:spPr/>
    </dgm:pt>
    <dgm:pt modelId="{7C327E10-7D8E-4A2E-BE1C-4316CD1BF83D}" type="pres">
      <dgm:prSet presAssocID="{13BE1912-65A0-4752-A2BA-82A0275AA949}" presName="thickLine" presStyleLbl="alignNode1" presStyleIdx="0" presStyleCnt="3"/>
      <dgm:spPr/>
    </dgm:pt>
    <dgm:pt modelId="{FF799955-B02E-4F38-975F-CB3B0F6395F2}" type="pres">
      <dgm:prSet presAssocID="{13BE1912-65A0-4752-A2BA-82A0275AA949}" presName="horz1" presStyleCnt="0"/>
      <dgm:spPr/>
    </dgm:pt>
    <dgm:pt modelId="{8477630D-FE22-4768-BA2B-66743D87BD9D}" type="pres">
      <dgm:prSet presAssocID="{13BE1912-65A0-4752-A2BA-82A0275AA949}" presName="tx1" presStyleLbl="revTx" presStyleIdx="0" presStyleCnt="7" custScaleX="500000"/>
      <dgm:spPr/>
    </dgm:pt>
    <dgm:pt modelId="{58E5FB54-5183-46DA-8DA7-A9445B3ADE3E}" type="pres">
      <dgm:prSet presAssocID="{13BE1912-65A0-4752-A2BA-82A0275AA949}" presName="vert1" presStyleCnt="0"/>
      <dgm:spPr/>
    </dgm:pt>
    <dgm:pt modelId="{76A1FAC0-E4BF-46A3-B281-5AD16F8F2F5A}" type="pres">
      <dgm:prSet presAssocID="{D3AF8D93-E5A2-44C8-BDAD-9D9B0D73A615}" presName="thickLine" presStyleLbl="alignNode1" presStyleIdx="1" presStyleCnt="3"/>
      <dgm:spPr/>
    </dgm:pt>
    <dgm:pt modelId="{943F4099-F503-45BA-9FE7-0A2B714AD345}" type="pres">
      <dgm:prSet presAssocID="{D3AF8D93-E5A2-44C8-BDAD-9D9B0D73A615}" presName="horz1" presStyleCnt="0"/>
      <dgm:spPr/>
    </dgm:pt>
    <dgm:pt modelId="{1C41FA85-8110-4418-8614-5EA7B9F6BE81}" type="pres">
      <dgm:prSet presAssocID="{D3AF8D93-E5A2-44C8-BDAD-9D9B0D73A615}" presName="tx1" presStyleLbl="revTx" presStyleIdx="1" presStyleCnt="7"/>
      <dgm:spPr/>
    </dgm:pt>
    <dgm:pt modelId="{F533B692-A187-45A5-AA9E-BE647358760C}" type="pres">
      <dgm:prSet presAssocID="{D3AF8D93-E5A2-44C8-BDAD-9D9B0D73A615}" presName="vert1" presStyleCnt="0"/>
      <dgm:spPr/>
    </dgm:pt>
    <dgm:pt modelId="{9F21BC65-22C1-4788-9931-263E2D74E7C4}" type="pres">
      <dgm:prSet presAssocID="{25B824A7-F7A2-419C-997A-F7E5CB7F6B7B}" presName="vertSpace2a" presStyleCnt="0"/>
      <dgm:spPr/>
    </dgm:pt>
    <dgm:pt modelId="{338B29F1-5DD1-429D-80D5-1F0584B18C48}" type="pres">
      <dgm:prSet presAssocID="{25B824A7-F7A2-419C-997A-F7E5CB7F6B7B}" presName="horz2" presStyleCnt="0"/>
      <dgm:spPr/>
    </dgm:pt>
    <dgm:pt modelId="{600A2C89-2548-447C-A259-D7D9C5466B05}" type="pres">
      <dgm:prSet presAssocID="{25B824A7-F7A2-419C-997A-F7E5CB7F6B7B}" presName="horzSpace2" presStyleCnt="0"/>
      <dgm:spPr/>
    </dgm:pt>
    <dgm:pt modelId="{4054382A-0ACD-4816-9616-E01771055C94}" type="pres">
      <dgm:prSet presAssocID="{25B824A7-F7A2-419C-997A-F7E5CB7F6B7B}" presName="tx2" presStyleLbl="revTx" presStyleIdx="2" presStyleCnt="7"/>
      <dgm:spPr/>
    </dgm:pt>
    <dgm:pt modelId="{CC243811-98BF-493D-A8E4-92ED3B632F8D}" type="pres">
      <dgm:prSet presAssocID="{25B824A7-F7A2-419C-997A-F7E5CB7F6B7B}" presName="vert2" presStyleCnt="0"/>
      <dgm:spPr/>
    </dgm:pt>
    <dgm:pt modelId="{CA4BB2E5-A13E-48D5-ACAF-8DF016301B9E}" type="pres">
      <dgm:prSet presAssocID="{25B824A7-F7A2-419C-997A-F7E5CB7F6B7B}" presName="thinLine2b" presStyleLbl="callout" presStyleIdx="0" presStyleCnt="4"/>
      <dgm:spPr/>
    </dgm:pt>
    <dgm:pt modelId="{F1E12C84-2077-4049-B920-8176C23CA512}" type="pres">
      <dgm:prSet presAssocID="{25B824A7-F7A2-419C-997A-F7E5CB7F6B7B}" presName="vertSpace2b" presStyleCnt="0"/>
      <dgm:spPr/>
    </dgm:pt>
    <dgm:pt modelId="{CD7A1B50-1897-4BF2-9630-8D3D636EA085}" type="pres">
      <dgm:prSet presAssocID="{34AD6423-7DB1-4B0A-BADF-8E6BE13336DB}" presName="horz2" presStyleCnt="0"/>
      <dgm:spPr/>
    </dgm:pt>
    <dgm:pt modelId="{A584F3E6-03E1-4017-87A0-C5F4E0350979}" type="pres">
      <dgm:prSet presAssocID="{34AD6423-7DB1-4B0A-BADF-8E6BE13336DB}" presName="horzSpace2" presStyleCnt="0"/>
      <dgm:spPr/>
    </dgm:pt>
    <dgm:pt modelId="{F32CFA31-8AE7-4717-A687-E543D812E2C3}" type="pres">
      <dgm:prSet presAssocID="{34AD6423-7DB1-4B0A-BADF-8E6BE13336DB}" presName="tx2" presStyleLbl="revTx" presStyleIdx="3" presStyleCnt="7"/>
      <dgm:spPr/>
    </dgm:pt>
    <dgm:pt modelId="{2FD2EBEA-8A8A-43F5-9B3F-3ADFB6830649}" type="pres">
      <dgm:prSet presAssocID="{34AD6423-7DB1-4B0A-BADF-8E6BE13336DB}" presName="vert2" presStyleCnt="0"/>
      <dgm:spPr/>
    </dgm:pt>
    <dgm:pt modelId="{68651912-BEAF-4F45-AEF0-60C442EE58EF}" type="pres">
      <dgm:prSet presAssocID="{34AD6423-7DB1-4B0A-BADF-8E6BE13336DB}" presName="thinLine2b" presStyleLbl="callout" presStyleIdx="1" presStyleCnt="4"/>
      <dgm:spPr/>
    </dgm:pt>
    <dgm:pt modelId="{69FBA72A-8433-41B5-8C1B-8F750F0E3D09}" type="pres">
      <dgm:prSet presAssocID="{34AD6423-7DB1-4B0A-BADF-8E6BE13336DB}" presName="vertSpace2b" presStyleCnt="0"/>
      <dgm:spPr/>
    </dgm:pt>
    <dgm:pt modelId="{D6DFF2C8-D2FC-49DA-88A6-DC0595960893}" type="pres">
      <dgm:prSet presAssocID="{60F38002-117C-4929-BCB0-08322FBF10BB}" presName="horz2" presStyleCnt="0"/>
      <dgm:spPr/>
    </dgm:pt>
    <dgm:pt modelId="{54CA0C31-8415-47FB-AAB2-DBC18DDCAD1E}" type="pres">
      <dgm:prSet presAssocID="{60F38002-117C-4929-BCB0-08322FBF10BB}" presName="horzSpace2" presStyleCnt="0"/>
      <dgm:spPr/>
    </dgm:pt>
    <dgm:pt modelId="{8E349138-3C8E-44CB-9399-70BACB447E2C}" type="pres">
      <dgm:prSet presAssocID="{60F38002-117C-4929-BCB0-08322FBF10BB}" presName="tx2" presStyleLbl="revTx" presStyleIdx="4" presStyleCnt="7"/>
      <dgm:spPr/>
    </dgm:pt>
    <dgm:pt modelId="{D3B0DA54-DCFB-4265-8695-CFB8C92C486D}" type="pres">
      <dgm:prSet presAssocID="{60F38002-117C-4929-BCB0-08322FBF10BB}" presName="vert2" presStyleCnt="0"/>
      <dgm:spPr/>
    </dgm:pt>
    <dgm:pt modelId="{95183E28-65E2-4932-9D2E-AC7C0ADEE11D}" type="pres">
      <dgm:prSet presAssocID="{60F38002-117C-4929-BCB0-08322FBF10BB}" presName="thinLine2b" presStyleLbl="callout" presStyleIdx="2" presStyleCnt="4"/>
      <dgm:spPr/>
    </dgm:pt>
    <dgm:pt modelId="{53D0207A-2B12-47D5-872F-F890B8DC39CD}" type="pres">
      <dgm:prSet presAssocID="{60F38002-117C-4929-BCB0-08322FBF10BB}" presName="vertSpace2b" presStyleCnt="0"/>
      <dgm:spPr/>
    </dgm:pt>
    <dgm:pt modelId="{EA78D921-3FFF-493F-9773-C2A419BA593B}" type="pres">
      <dgm:prSet presAssocID="{685A2378-8765-4C95-B1C5-3D867939091F}" presName="horz2" presStyleCnt="0"/>
      <dgm:spPr/>
    </dgm:pt>
    <dgm:pt modelId="{5F2CA055-FEBA-4AFF-9288-9C37B06CA98A}" type="pres">
      <dgm:prSet presAssocID="{685A2378-8765-4C95-B1C5-3D867939091F}" presName="horzSpace2" presStyleCnt="0"/>
      <dgm:spPr/>
    </dgm:pt>
    <dgm:pt modelId="{1542D781-6EC7-4559-A518-3FC5B7E45B18}" type="pres">
      <dgm:prSet presAssocID="{685A2378-8765-4C95-B1C5-3D867939091F}" presName="tx2" presStyleLbl="revTx" presStyleIdx="5" presStyleCnt="7"/>
      <dgm:spPr/>
    </dgm:pt>
    <dgm:pt modelId="{97142B6C-57C3-4B4B-AE15-9A008DCF914B}" type="pres">
      <dgm:prSet presAssocID="{685A2378-8765-4C95-B1C5-3D867939091F}" presName="vert2" presStyleCnt="0"/>
      <dgm:spPr/>
    </dgm:pt>
    <dgm:pt modelId="{8ACFEE53-7C8F-418B-9FC7-DEF00164FEE1}" type="pres">
      <dgm:prSet presAssocID="{685A2378-8765-4C95-B1C5-3D867939091F}" presName="thinLine2b" presStyleLbl="callout" presStyleIdx="3" presStyleCnt="4"/>
      <dgm:spPr/>
    </dgm:pt>
    <dgm:pt modelId="{C8D9E5B7-1F83-4BDC-A45E-FFA1246F7727}" type="pres">
      <dgm:prSet presAssocID="{685A2378-8765-4C95-B1C5-3D867939091F}" presName="vertSpace2b" presStyleCnt="0"/>
      <dgm:spPr/>
    </dgm:pt>
    <dgm:pt modelId="{2BE7F6B7-77D6-4D37-BBB6-63447F1118C7}" type="pres">
      <dgm:prSet presAssocID="{51A41E04-B537-4703-9AFE-5C8893C49865}" presName="thickLine" presStyleLbl="alignNode1" presStyleIdx="2" presStyleCnt="3"/>
      <dgm:spPr/>
    </dgm:pt>
    <dgm:pt modelId="{418F55A6-19CE-4712-9613-67C4F703156E}" type="pres">
      <dgm:prSet presAssocID="{51A41E04-B537-4703-9AFE-5C8893C49865}" presName="horz1" presStyleCnt="0"/>
      <dgm:spPr/>
    </dgm:pt>
    <dgm:pt modelId="{04A9C0F5-36BC-4477-898C-601EBC2005EE}" type="pres">
      <dgm:prSet presAssocID="{51A41E04-B537-4703-9AFE-5C8893C49865}" presName="tx1" presStyleLbl="revTx" presStyleIdx="6" presStyleCnt="7" custScaleX="500000"/>
      <dgm:spPr/>
    </dgm:pt>
    <dgm:pt modelId="{26B411EB-A103-4A23-9A1E-8EEE4261497C}" type="pres">
      <dgm:prSet presAssocID="{51A41E04-B537-4703-9AFE-5C8893C49865}" presName="vert1" presStyleCnt="0"/>
      <dgm:spPr/>
    </dgm:pt>
  </dgm:ptLst>
  <dgm:cxnLst>
    <dgm:cxn modelId="{B5DE2C08-9A79-4EAF-A703-E5482E85F589}" srcId="{D3AF8D93-E5A2-44C8-BDAD-9D9B0D73A615}" destId="{60F38002-117C-4929-BCB0-08322FBF10BB}" srcOrd="2" destOrd="0" parTransId="{2DC92937-EB5A-4132-8CD3-949E3DEE1F31}" sibTransId="{12B0A98B-B2D9-47D3-9F89-5A5338209811}"/>
    <dgm:cxn modelId="{46DE9C16-BC8E-47B9-8A66-D81A53DAF7AF}" type="presOf" srcId="{25B824A7-F7A2-419C-997A-F7E5CB7F6B7B}" destId="{4054382A-0ACD-4816-9616-E01771055C94}" srcOrd="0" destOrd="0" presId="urn:microsoft.com/office/officeart/2008/layout/LinedList"/>
    <dgm:cxn modelId="{49BF381B-001E-4AAC-812F-4980F567CEEF}" type="presOf" srcId="{13BE1912-65A0-4752-A2BA-82A0275AA949}" destId="{8477630D-FE22-4768-BA2B-66743D87BD9D}" srcOrd="0" destOrd="0" presId="urn:microsoft.com/office/officeart/2008/layout/LinedList"/>
    <dgm:cxn modelId="{9D10AF60-2F60-4223-BF44-86818DBC9DE3}" type="presOf" srcId="{93C472E3-325A-4CD5-B31E-72E6F41CC3A2}" destId="{91E526DC-E2E7-441F-9272-73832B42D999}" srcOrd="0" destOrd="0" presId="urn:microsoft.com/office/officeart/2008/layout/LinedList"/>
    <dgm:cxn modelId="{F599E14C-B061-4781-8F76-A2894322F211}" type="presOf" srcId="{D3AF8D93-E5A2-44C8-BDAD-9D9B0D73A615}" destId="{1C41FA85-8110-4418-8614-5EA7B9F6BE81}" srcOrd="0" destOrd="0" presId="urn:microsoft.com/office/officeart/2008/layout/LinedList"/>
    <dgm:cxn modelId="{B09FED59-6D90-4D45-B314-275BB0142A6C}" type="presOf" srcId="{685A2378-8765-4C95-B1C5-3D867939091F}" destId="{1542D781-6EC7-4559-A518-3FC5B7E45B18}" srcOrd="0" destOrd="0" presId="urn:microsoft.com/office/officeart/2008/layout/LinedList"/>
    <dgm:cxn modelId="{8F1A3E9A-A44F-4E30-85A9-7353F105DD3D}" srcId="{93C472E3-325A-4CD5-B31E-72E6F41CC3A2}" destId="{D3AF8D93-E5A2-44C8-BDAD-9D9B0D73A615}" srcOrd="1" destOrd="0" parTransId="{F39879A3-BCD5-4A72-B267-F5EC118BBF16}" sibTransId="{5FD556F9-51F3-4B2E-8C61-238EE1C2C778}"/>
    <dgm:cxn modelId="{09E7E7AE-74FC-411C-A265-C6224FE8FB0A}" srcId="{93C472E3-325A-4CD5-B31E-72E6F41CC3A2}" destId="{51A41E04-B537-4703-9AFE-5C8893C49865}" srcOrd="2" destOrd="0" parTransId="{94ACB796-6E53-40B7-A346-41B41F6D5EFD}" sibTransId="{149B4EBE-609C-480D-825A-961D1271D545}"/>
    <dgm:cxn modelId="{5E9C98BA-8E00-4E0E-8109-FB864E1D967A}" srcId="{93C472E3-325A-4CD5-B31E-72E6F41CC3A2}" destId="{13BE1912-65A0-4752-A2BA-82A0275AA949}" srcOrd="0" destOrd="0" parTransId="{ABDF3088-7E1E-41AD-8D8B-6FADE2620269}" sibTransId="{E5D5BDDF-FB25-4BC0-BEB6-B57625B27B64}"/>
    <dgm:cxn modelId="{0DEF82C8-6BC1-4FE7-B95A-FC07931FD7BA}" type="presOf" srcId="{51A41E04-B537-4703-9AFE-5C8893C49865}" destId="{04A9C0F5-36BC-4477-898C-601EBC2005EE}" srcOrd="0" destOrd="0" presId="urn:microsoft.com/office/officeart/2008/layout/LinedList"/>
    <dgm:cxn modelId="{57904DCE-36A1-46D4-910B-4C8CFF611EFE}" srcId="{D3AF8D93-E5A2-44C8-BDAD-9D9B0D73A615}" destId="{685A2378-8765-4C95-B1C5-3D867939091F}" srcOrd="3" destOrd="0" parTransId="{C5771C23-1DAA-43D4-AF98-7624C3E25731}" sibTransId="{59916AF9-4E4B-4434-8E62-23BA55FE60B0}"/>
    <dgm:cxn modelId="{43D2D5D0-34C9-4683-A4DA-EFAC70F6C793}" type="presOf" srcId="{34AD6423-7DB1-4B0A-BADF-8E6BE13336DB}" destId="{F32CFA31-8AE7-4717-A687-E543D812E2C3}" srcOrd="0" destOrd="0" presId="urn:microsoft.com/office/officeart/2008/layout/LinedList"/>
    <dgm:cxn modelId="{AB1F75DC-5E8F-45BE-981F-8A20FA966AFF}" type="presOf" srcId="{60F38002-117C-4929-BCB0-08322FBF10BB}" destId="{8E349138-3C8E-44CB-9399-70BACB447E2C}" srcOrd="0" destOrd="0" presId="urn:microsoft.com/office/officeart/2008/layout/LinedList"/>
    <dgm:cxn modelId="{E956D2FB-43B8-4875-93BA-8002588A2BD4}" srcId="{D3AF8D93-E5A2-44C8-BDAD-9D9B0D73A615}" destId="{25B824A7-F7A2-419C-997A-F7E5CB7F6B7B}" srcOrd="0" destOrd="0" parTransId="{54167185-6FAA-4CC9-8EB1-183AAB964AEA}" sibTransId="{6DBEF097-5442-43A9-9CE9-4BBF0D6531CC}"/>
    <dgm:cxn modelId="{E02632FE-D984-4F19-98EC-A55AFBE94CC0}" srcId="{D3AF8D93-E5A2-44C8-BDAD-9D9B0D73A615}" destId="{34AD6423-7DB1-4B0A-BADF-8E6BE13336DB}" srcOrd="1" destOrd="0" parTransId="{22044985-1CC1-4112-AD02-CC9075009380}" sibTransId="{A7112D10-6647-486F-8A17-CFB690FF5340}"/>
    <dgm:cxn modelId="{2C19349C-EF67-4E2A-97B7-59975CFE19ED}" type="presParOf" srcId="{91E526DC-E2E7-441F-9272-73832B42D999}" destId="{7C327E10-7D8E-4A2E-BE1C-4316CD1BF83D}" srcOrd="0" destOrd="0" presId="urn:microsoft.com/office/officeart/2008/layout/LinedList"/>
    <dgm:cxn modelId="{D823A185-1DF8-4A22-957B-C7E47B837B20}" type="presParOf" srcId="{91E526DC-E2E7-441F-9272-73832B42D999}" destId="{FF799955-B02E-4F38-975F-CB3B0F6395F2}" srcOrd="1" destOrd="0" presId="urn:microsoft.com/office/officeart/2008/layout/LinedList"/>
    <dgm:cxn modelId="{97FF5442-5CC8-4C43-A259-556FC1E2739D}" type="presParOf" srcId="{FF799955-B02E-4F38-975F-CB3B0F6395F2}" destId="{8477630D-FE22-4768-BA2B-66743D87BD9D}" srcOrd="0" destOrd="0" presId="urn:microsoft.com/office/officeart/2008/layout/LinedList"/>
    <dgm:cxn modelId="{FBACAFE6-20D2-492C-A690-717DF867E9A6}" type="presParOf" srcId="{FF799955-B02E-4F38-975F-CB3B0F6395F2}" destId="{58E5FB54-5183-46DA-8DA7-A9445B3ADE3E}" srcOrd="1" destOrd="0" presId="urn:microsoft.com/office/officeart/2008/layout/LinedList"/>
    <dgm:cxn modelId="{D076AEBC-D314-47BF-9676-3826D2A09C43}" type="presParOf" srcId="{91E526DC-E2E7-441F-9272-73832B42D999}" destId="{76A1FAC0-E4BF-46A3-B281-5AD16F8F2F5A}" srcOrd="2" destOrd="0" presId="urn:microsoft.com/office/officeart/2008/layout/LinedList"/>
    <dgm:cxn modelId="{F8926277-C7AB-49F3-B01C-2BA69AB323D3}" type="presParOf" srcId="{91E526DC-E2E7-441F-9272-73832B42D999}" destId="{943F4099-F503-45BA-9FE7-0A2B714AD345}" srcOrd="3" destOrd="0" presId="urn:microsoft.com/office/officeart/2008/layout/LinedList"/>
    <dgm:cxn modelId="{E731C3CD-515A-471E-811C-69906525C23A}" type="presParOf" srcId="{943F4099-F503-45BA-9FE7-0A2B714AD345}" destId="{1C41FA85-8110-4418-8614-5EA7B9F6BE81}" srcOrd="0" destOrd="0" presId="urn:microsoft.com/office/officeart/2008/layout/LinedList"/>
    <dgm:cxn modelId="{F1E73267-A8A2-43A0-9837-C033CE9C7269}" type="presParOf" srcId="{943F4099-F503-45BA-9FE7-0A2B714AD345}" destId="{F533B692-A187-45A5-AA9E-BE647358760C}" srcOrd="1" destOrd="0" presId="urn:microsoft.com/office/officeart/2008/layout/LinedList"/>
    <dgm:cxn modelId="{DAB9D6EF-28D0-4BB0-8C14-061FDF7CF208}" type="presParOf" srcId="{F533B692-A187-45A5-AA9E-BE647358760C}" destId="{9F21BC65-22C1-4788-9931-263E2D74E7C4}" srcOrd="0" destOrd="0" presId="urn:microsoft.com/office/officeart/2008/layout/LinedList"/>
    <dgm:cxn modelId="{9C7F3388-300D-43B8-9E93-1A8F2081462F}" type="presParOf" srcId="{F533B692-A187-45A5-AA9E-BE647358760C}" destId="{338B29F1-5DD1-429D-80D5-1F0584B18C48}" srcOrd="1" destOrd="0" presId="urn:microsoft.com/office/officeart/2008/layout/LinedList"/>
    <dgm:cxn modelId="{8F057A97-70A1-4882-9B7C-4991F5C3A909}" type="presParOf" srcId="{338B29F1-5DD1-429D-80D5-1F0584B18C48}" destId="{600A2C89-2548-447C-A259-D7D9C5466B05}" srcOrd="0" destOrd="0" presId="urn:microsoft.com/office/officeart/2008/layout/LinedList"/>
    <dgm:cxn modelId="{02F2027F-9D45-4622-ABBD-33F4780F4414}" type="presParOf" srcId="{338B29F1-5DD1-429D-80D5-1F0584B18C48}" destId="{4054382A-0ACD-4816-9616-E01771055C94}" srcOrd="1" destOrd="0" presId="urn:microsoft.com/office/officeart/2008/layout/LinedList"/>
    <dgm:cxn modelId="{1B38D37E-7D19-4EE8-9985-29D9557C523C}" type="presParOf" srcId="{338B29F1-5DD1-429D-80D5-1F0584B18C48}" destId="{CC243811-98BF-493D-A8E4-92ED3B632F8D}" srcOrd="2" destOrd="0" presId="urn:microsoft.com/office/officeart/2008/layout/LinedList"/>
    <dgm:cxn modelId="{F67928BC-3DBA-4929-921D-523DD6A510F4}" type="presParOf" srcId="{F533B692-A187-45A5-AA9E-BE647358760C}" destId="{CA4BB2E5-A13E-48D5-ACAF-8DF016301B9E}" srcOrd="2" destOrd="0" presId="urn:microsoft.com/office/officeart/2008/layout/LinedList"/>
    <dgm:cxn modelId="{5CC6508C-0D94-41CF-896D-5E0360DED964}" type="presParOf" srcId="{F533B692-A187-45A5-AA9E-BE647358760C}" destId="{F1E12C84-2077-4049-B920-8176C23CA512}" srcOrd="3" destOrd="0" presId="urn:microsoft.com/office/officeart/2008/layout/LinedList"/>
    <dgm:cxn modelId="{75CDDF5C-DC10-430E-9279-CAC56B82C6A7}" type="presParOf" srcId="{F533B692-A187-45A5-AA9E-BE647358760C}" destId="{CD7A1B50-1897-4BF2-9630-8D3D636EA085}" srcOrd="4" destOrd="0" presId="urn:microsoft.com/office/officeart/2008/layout/LinedList"/>
    <dgm:cxn modelId="{6EA06D3F-D2C9-40B9-BA23-CAF071EFD59D}" type="presParOf" srcId="{CD7A1B50-1897-4BF2-9630-8D3D636EA085}" destId="{A584F3E6-03E1-4017-87A0-C5F4E0350979}" srcOrd="0" destOrd="0" presId="urn:microsoft.com/office/officeart/2008/layout/LinedList"/>
    <dgm:cxn modelId="{8CBFF0F9-B1C1-4649-AC6F-AA1C8C79B310}" type="presParOf" srcId="{CD7A1B50-1897-4BF2-9630-8D3D636EA085}" destId="{F32CFA31-8AE7-4717-A687-E543D812E2C3}" srcOrd="1" destOrd="0" presId="urn:microsoft.com/office/officeart/2008/layout/LinedList"/>
    <dgm:cxn modelId="{579ABE28-5019-4F23-9B50-2BE8A492E711}" type="presParOf" srcId="{CD7A1B50-1897-4BF2-9630-8D3D636EA085}" destId="{2FD2EBEA-8A8A-43F5-9B3F-3ADFB6830649}" srcOrd="2" destOrd="0" presId="urn:microsoft.com/office/officeart/2008/layout/LinedList"/>
    <dgm:cxn modelId="{53A10A31-C70C-4BF8-8FF7-B72E2B4127AA}" type="presParOf" srcId="{F533B692-A187-45A5-AA9E-BE647358760C}" destId="{68651912-BEAF-4F45-AEF0-60C442EE58EF}" srcOrd="5" destOrd="0" presId="urn:microsoft.com/office/officeart/2008/layout/LinedList"/>
    <dgm:cxn modelId="{0DE147D8-7BB5-4307-A830-6491F67118AD}" type="presParOf" srcId="{F533B692-A187-45A5-AA9E-BE647358760C}" destId="{69FBA72A-8433-41B5-8C1B-8F750F0E3D09}" srcOrd="6" destOrd="0" presId="urn:microsoft.com/office/officeart/2008/layout/LinedList"/>
    <dgm:cxn modelId="{15AFAED5-5173-47C9-A5E9-20E343A4956D}" type="presParOf" srcId="{F533B692-A187-45A5-AA9E-BE647358760C}" destId="{D6DFF2C8-D2FC-49DA-88A6-DC0595960893}" srcOrd="7" destOrd="0" presId="urn:microsoft.com/office/officeart/2008/layout/LinedList"/>
    <dgm:cxn modelId="{A3BD9497-9401-4BCC-BB9C-69F06DD0CA65}" type="presParOf" srcId="{D6DFF2C8-D2FC-49DA-88A6-DC0595960893}" destId="{54CA0C31-8415-47FB-AAB2-DBC18DDCAD1E}" srcOrd="0" destOrd="0" presId="urn:microsoft.com/office/officeart/2008/layout/LinedList"/>
    <dgm:cxn modelId="{04C346BE-4385-4E27-88EE-9CA1E77749CF}" type="presParOf" srcId="{D6DFF2C8-D2FC-49DA-88A6-DC0595960893}" destId="{8E349138-3C8E-44CB-9399-70BACB447E2C}" srcOrd="1" destOrd="0" presId="urn:microsoft.com/office/officeart/2008/layout/LinedList"/>
    <dgm:cxn modelId="{F8ACDA99-F604-4E70-AFEB-9C27DFE4CEF2}" type="presParOf" srcId="{D6DFF2C8-D2FC-49DA-88A6-DC0595960893}" destId="{D3B0DA54-DCFB-4265-8695-CFB8C92C486D}" srcOrd="2" destOrd="0" presId="urn:microsoft.com/office/officeart/2008/layout/LinedList"/>
    <dgm:cxn modelId="{C99FDAB3-C1DC-4C36-94B1-77985800BFE1}" type="presParOf" srcId="{F533B692-A187-45A5-AA9E-BE647358760C}" destId="{95183E28-65E2-4932-9D2E-AC7C0ADEE11D}" srcOrd="8" destOrd="0" presId="urn:microsoft.com/office/officeart/2008/layout/LinedList"/>
    <dgm:cxn modelId="{B948E8B0-0305-42BA-84F7-62B43D31AB38}" type="presParOf" srcId="{F533B692-A187-45A5-AA9E-BE647358760C}" destId="{53D0207A-2B12-47D5-872F-F890B8DC39CD}" srcOrd="9" destOrd="0" presId="urn:microsoft.com/office/officeart/2008/layout/LinedList"/>
    <dgm:cxn modelId="{0562DB24-048B-4068-A9F5-20FBBDA347C7}" type="presParOf" srcId="{F533B692-A187-45A5-AA9E-BE647358760C}" destId="{EA78D921-3FFF-493F-9773-C2A419BA593B}" srcOrd="10" destOrd="0" presId="urn:microsoft.com/office/officeart/2008/layout/LinedList"/>
    <dgm:cxn modelId="{19FE8351-C12A-415A-9394-5DFE1155B860}" type="presParOf" srcId="{EA78D921-3FFF-493F-9773-C2A419BA593B}" destId="{5F2CA055-FEBA-4AFF-9288-9C37B06CA98A}" srcOrd="0" destOrd="0" presId="urn:microsoft.com/office/officeart/2008/layout/LinedList"/>
    <dgm:cxn modelId="{7C57118A-26B6-43C2-BC78-CE53A28A7414}" type="presParOf" srcId="{EA78D921-3FFF-493F-9773-C2A419BA593B}" destId="{1542D781-6EC7-4559-A518-3FC5B7E45B18}" srcOrd="1" destOrd="0" presId="urn:microsoft.com/office/officeart/2008/layout/LinedList"/>
    <dgm:cxn modelId="{4AEEA056-558F-4336-99A7-551537F1549F}" type="presParOf" srcId="{EA78D921-3FFF-493F-9773-C2A419BA593B}" destId="{97142B6C-57C3-4B4B-AE15-9A008DCF914B}" srcOrd="2" destOrd="0" presId="urn:microsoft.com/office/officeart/2008/layout/LinedList"/>
    <dgm:cxn modelId="{0D4D39FB-ADB0-4931-97D8-4A0A585BC9CA}" type="presParOf" srcId="{F533B692-A187-45A5-AA9E-BE647358760C}" destId="{8ACFEE53-7C8F-418B-9FC7-DEF00164FEE1}" srcOrd="11" destOrd="0" presId="urn:microsoft.com/office/officeart/2008/layout/LinedList"/>
    <dgm:cxn modelId="{AE2DD222-123F-4B3F-A9FF-3562B9132A6A}" type="presParOf" srcId="{F533B692-A187-45A5-AA9E-BE647358760C}" destId="{C8D9E5B7-1F83-4BDC-A45E-FFA1246F7727}" srcOrd="12" destOrd="0" presId="urn:microsoft.com/office/officeart/2008/layout/LinedList"/>
    <dgm:cxn modelId="{3DCDBA07-E160-40F5-8324-08E3F831A1D5}" type="presParOf" srcId="{91E526DC-E2E7-441F-9272-73832B42D999}" destId="{2BE7F6B7-77D6-4D37-BBB6-63447F1118C7}" srcOrd="4" destOrd="0" presId="urn:microsoft.com/office/officeart/2008/layout/LinedList"/>
    <dgm:cxn modelId="{86AB114F-161B-4E1F-AC45-2EFF51E4B15E}" type="presParOf" srcId="{91E526DC-E2E7-441F-9272-73832B42D999}" destId="{418F55A6-19CE-4712-9613-67C4F703156E}" srcOrd="5" destOrd="0" presId="urn:microsoft.com/office/officeart/2008/layout/LinedList"/>
    <dgm:cxn modelId="{9F0DC22F-6034-4EFE-AB1D-E7815BFBC3D7}" type="presParOf" srcId="{418F55A6-19CE-4712-9613-67C4F703156E}" destId="{04A9C0F5-36BC-4477-898C-601EBC2005EE}" srcOrd="0" destOrd="0" presId="urn:microsoft.com/office/officeart/2008/layout/LinedList"/>
    <dgm:cxn modelId="{DE71F2A8-3777-4F82-B974-1C9C9FDF07C6}" type="presParOf" srcId="{418F55A6-19CE-4712-9613-67C4F703156E}" destId="{26B411EB-A103-4A23-9A1E-8EEE4261497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BB998B-EE82-4589-B160-EE7B0FAF23A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FF42D9-A932-4819-98DF-778E1C8BAFD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Labels are intended to provide an immediate visual reminder of chemical hazards.  </a:t>
          </a:r>
        </a:p>
      </dgm:t>
    </dgm:pt>
    <dgm:pt modelId="{92D6DBFB-CD58-4857-BDA1-69B9D4F600AE}" type="parTrans" cxnId="{76453403-6CB6-4D23-9DBF-885C648BC2E9}">
      <dgm:prSet/>
      <dgm:spPr/>
      <dgm:t>
        <a:bodyPr/>
        <a:lstStyle/>
        <a:p>
          <a:endParaRPr lang="en-US"/>
        </a:p>
      </dgm:t>
    </dgm:pt>
    <dgm:pt modelId="{F9973C41-7BA8-4B8D-B695-0163C45D8EAD}" type="sibTrans" cxnId="{76453403-6CB6-4D23-9DBF-885C648BC2E9}">
      <dgm:prSet/>
      <dgm:spPr/>
      <dgm:t>
        <a:bodyPr/>
        <a:lstStyle/>
        <a:p>
          <a:endParaRPr lang="en-US"/>
        </a:p>
      </dgm:t>
    </dgm:pt>
    <dgm:pt modelId="{E08BDC30-CEF0-4AA6-98FD-485B6D0C72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 labels will be required to have:</a:t>
          </a:r>
        </a:p>
      </dgm:t>
    </dgm:pt>
    <dgm:pt modelId="{C68D867D-885B-4FAF-8B3A-70FA21309E62}" type="parTrans" cxnId="{63AB2491-5B50-4122-A680-62A976CF3782}">
      <dgm:prSet/>
      <dgm:spPr/>
      <dgm:t>
        <a:bodyPr/>
        <a:lstStyle/>
        <a:p>
          <a:endParaRPr lang="en-US"/>
        </a:p>
      </dgm:t>
    </dgm:pt>
    <dgm:pt modelId="{473843F3-9294-4DE7-8D9F-8922CA1C5FEF}" type="sibTrans" cxnId="{63AB2491-5B50-4122-A680-62A976CF3782}">
      <dgm:prSet/>
      <dgm:spPr/>
      <dgm:t>
        <a:bodyPr/>
        <a:lstStyle/>
        <a:p>
          <a:endParaRPr lang="en-US"/>
        </a:p>
      </dgm:t>
    </dgm:pt>
    <dgm:pt modelId="{00C689D5-ED65-4011-9A5C-3FF4FEEDF0D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Product identifier</a:t>
          </a:r>
        </a:p>
      </dgm:t>
    </dgm:pt>
    <dgm:pt modelId="{FB5D3F32-CAE3-4BB9-9DB9-B73ECFCE145F}" type="parTrans" cxnId="{76D5BC0E-0F67-45BA-BA81-ED5F7C64368A}">
      <dgm:prSet/>
      <dgm:spPr/>
      <dgm:t>
        <a:bodyPr/>
        <a:lstStyle/>
        <a:p>
          <a:endParaRPr lang="en-US"/>
        </a:p>
      </dgm:t>
    </dgm:pt>
    <dgm:pt modelId="{9AA7ABF7-0163-40E6-B604-532A52467A1D}" type="sibTrans" cxnId="{76D5BC0E-0F67-45BA-BA81-ED5F7C64368A}">
      <dgm:prSet/>
      <dgm:spPr/>
      <dgm:t>
        <a:bodyPr/>
        <a:lstStyle/>
        <a:p>
          <a:endParaRPr lang="en-US"/>
        </a:p>
      </dgm:t>
    </dgm:pt>
    <dgm:pt modelId="{590AA1DC-40E4-4B52-8D40-AC2D6EC6D3D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Supplier identifier</a:t>
          </a:r>
        </a:p>
      </dgm:t>
    </dgm:pt>
    <dgm:pt modelId="{EC8E1A30-1C03-4C8E-9D79-EA3F113B637C}" type="parTrans" cxnId="{27028064-8331-4B44-A011-619B2D4CD3FC}">
      <dgm:prSet/>
      <dgm:spPr/>
      <dgm:t>
        <a:bodyPr/>
        <a:lstStyle/>
        <a:p>
          <a:endParaRPr lang="en-US"/>
        </a:p>
      </dgm:t>
    </dgm:pt>
    <dgm:pt modelId="{E8A66C85-74EC-4A24-BF4A-6C73AEF6D134}" type="sibTrans" cxnId="{27028064-8331-4B44-A011-619B2D4CD3FC}">
      <dgm:prSet/>
      <dgm:spPr/>
      <dgm:t>
        <a:bodyPr/>
        <a:lstStyle/>
        <a:p>
          <a:endParaRPr lang="en-US"/>
        </a:p>
      </dgm:t>
    </dgm:pt>
    <dgm:pt modelId="{6CCEBF0B-A2F6-4C92-96F2-C4F43138626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Chemical identity</a:t>
          </a:r>
        </a:p>
      </dgm:t>
    </dgm:pt>
    <dgm:pt modelId="{F32C6A23-4D7A-4D56-A14A-A33D13F63C6A}" type="parTrans" cxnId="{90A044C1-510C-436D-8DE8-32753D3890C5}">
      <dgm:prSet/>
      <dgm:spPr/>
      <dgm:t>
        <a:bodyPr/>
        <a:lstStyle/>
        <a:p>
          <a:endParaRPr lang="en-US"/>
        </a:p>
      </dgm:t>
    </dgm:pt>
    <dgm:pt modelId="{391FCFD2-D311-4A68-A178-183AC8B61205}" type="sibTrans" cxnId="{90A044C1-510C-436D-8DE8-32753D3890C5}">
      <dgm:prSet/>
      <dgm:spPr/>
      <dgm:t>
        <a:bodyPr/>
        <a:lstStyle/>
        <a:p>
          <a:endParaRPr lang="en-US"/>
        </a:p>
      </dgm:t>
    </dgm:pt>
    <dgm:pt modelId="{E4847B29-1EFB-4A33-BE59-84EA747E4D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Hazard pictograms</a:t>
          </a:r>
        </a:p>
      </dgm:t>
    </dgm:pt>
    <dgm:pt modelId="{241274B6-2C0D-4CC8-B0C9-344F880273B4}" type="parTrans" cxnId="{A588584A-F817-4237-92D6-386F31519E05}">
      <dgm:prSet/>
      <dgm:spPr/>
      <dgm:t>
        <a:bodyPr/>
        <a:lstStyle/>
        <a:p>
          <a:endParaRPr lang="en-US"/>
        </a:p>
      </dgm:t>
    </dgm:pt>
    <dgm:pt modelId="{A71EDD08-95E5-4421-9AAC-6F8E81C5BE1B}" type="sibTrans" cxnId="{A588584A-F817-4237-92D6-386F31519E05}">
      <dgm:prSet/>
      <dgm:spPr/>
      <dgm:t>
        <a:bodyPr/>
        <a:lstStyle/>
        <a:p>
          <a:endParaRPr lang="en-US"/>
        </a:p>
      </dgm:t>
    </dgm:pt>
    <dgm:pt modelId="{0AABA853-D3F1-45B8-BC8A-6EEFC41B77C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Signal words</a:t>
          </a:r>
        </a:p>
      </dgm:t>
    </dgm:pt>
    <dgm:pt modelId="{DB4D2107-420A-4FEE-8C6E-EECB4E90BD8A}" type="parTrans" cxnId="{3620E534-95B2-41EA-9FAA-A1C5C7F04FBA}">
      <dgm:prSet/>
      <dgm:spPr/>
      <dgm:t>
        <a:bodyPr/>
        <a:lstStyle/>
        <a:p>
          <a:endParaRPr lang="en-US"/>
        </a:p>
      </dgm:t>
    </dgm:pt>
    <dgm:pt modelId="{950AE5A6-D98A-490E-A60E-3306BF5CA170}" type="sibTrans" cxnId="{3620E534-95B2-41EA-9FAA-A1C5C7F04FBA}">
      <dgm:prSet/>
      <dgm:spPr/>
      <dgm:t>
        <a:bodyPr/>
        <a:lstStyle/>
        <a:p>
          <a:endParaRPr lang="en-US"/>
        </a:p>
      </dgm:t>
    </dgm:pt>
    <dgm:pt modelId="{13B3F2F1-7ACB-404B-92ED-7B0D50449C4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Hazard statements</a:t>
          </a:r>
        </a:p>
      </dgm:t>
    </dgm:pt>
    <dgm:pt modelId="{15CCCC9D-E778-4CFE-A7EA-FC78F663FA09}" type="parTrans" cxnId="{AA3BA115-9316-4BE5-9009-976111D2929A}">
      <dgm:prSet/>
      <dgm:spPr/>
      <dgm:t>
        <a:bodyPr/>
        <a:lstStyle/>
        <a:p>
          <a:endParaRPr lang="en-US"/>
        </a:p>
      </dgm:t>
    </dgm:pt>
    <dgm:pt modelId="{19A463B7-E8D1-446B-99BF-ACAEF9663CBB}" type="sibTrans" cxnId="{AA3BA115-9316-4BE5-9009-976111D2929A}">
      <dgm:prSet/>
      <dgm:spPr/>
      <dgm:t>
        <a:bodyPr/>
        <a:lstStyle/>
        <a:p>
          <a:endParaRPr lang="en-US"/>
        </a:p>
      </dgm:t>
    </dgm:pt>
    <dgm:pt modelId="{B6657CE2-00E2-4171-87F9-692BE94F7C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Precautionary information</a:t>
          </a:r>
        </a:p>
      </dgm:t>
    </dgm:pt>
    <dgm:pt modelId="{342500DE-6958-4218-BBFA-862611987730}" type="parTrans" cxnId="{2D3B5480-5CD9-4C34-95E6-921A1D89F21B}">
      <dgm:prSet/>
      <dgm:spPr/>
      <dgm:t>
        <a:bodyPr/>
        <a:lstStyle/>
        <a:p>
          <a:endParaRPr lang="en-US"/>
        </a:p>
      </dgm:t>
    </dgm:pt>
    <dgm:pt modelId="{7F8591A5-0317-49AE-80AA-0ACF2EB4CBEF}" type="sibTrans" cxnId="{2D3B5480-5CD9-4C34-95E6-921A1D89F21B}">
      <dgm:prSet/>
      <dgm:spPr/>
      <dgm:t>
        <a:bodyPr/>
        <a:lstStyle/>
        <a:p>
          <a:endParaRPr lang="en-US"/>
        </a:p>
      </dgm:t>
    </dgm:pt>
    <dgm:pt modelId="{70C6499E-8B66-437D-8221-C57077CB52C8}" type="pres">
      <dgm:prSet presAssocID="{89BB998B-EE82-4589-B160-EE7B0FAF23AD}" presName="root" presStyleCnt="0">
        <dgm:presLayoutVars>
          <dgm:dir/>
          <dgm:resizeHandles val="exact"/>
        </dgm:presLayoutVars>
      </dgm:prSet>
      <dgm:spPr/>
    </dgm:pt>
    <dgm:pt modelId="{6A9B2578-E1DB-463B-B978-546E5046899B}" type="pres">
      <dgm:prSet presAssocID="{B6FF42D9-A932-4819-98DF-778E1C8BAFD5}" presName="compNode" presStyleCnt="0"/>
      <dgm:spPr/>
    </dgm:pt>
    <dgm:pt modelId="{67EAC971-E4C4-4630-8E43-91D4B2316353}" type="pres">
      <dgm:prSet presAssocID="{B6FF42D9-A932-4819-98DF-778E1C8BAFD5}" presName="bgRect" presStyleLbl="bgShp" presStyleIdx="0" presStyleCnt="2"/>
      <dgm:spPr/>
    </dgm:pt>
    <dgm:pt modelId="{3436A9A9-C3A7-4124-B353-D1DB798F022C}" type="pres">
      <dgm:prSet presAssocID="{B6FF42D9-A932-4819-98DF-778E1C8BAFD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5298D825-6BD9-4C1B-9D23-EBE796F3A914}" type="pres">
      <dgm:prSet presAssocID="{B6FF42D9-A932-4819-98DF-778E1C8BAFD5}" presName="spaceRect" presStyleCnt="0"/>
      <dgm:spPr/>
    </dgm:pt>
    <dgm:pt modelId="{EDB8D4E6-95ED-4C80-80E0-CC52B02B21AE}" type="pres">
      <dgm:prSet presAssocID="{B6FF42D9-A932-4819-98DF-778E1C8BAFD5}" presName="parTx" presStyleLbl="revTx" presStyleIdx="0" presStyleCnt="3">
        <dgm:presLayoutVars>
          <dgm:chMax val="0"/>
          <dgm:chPref val="0"/>
        </dgm:presLayoutVars>
      </dgm:prSet>
      <dgm:spPr/>
    </dgm:pt>
    <dgm:pt modelId="{45C40144-9153-4D45-ABB1-A2741F3EAFD4}" type="pres">
      <dgm:prSet presAssocID="{F9973C41-7BA8-4B8D-B695-0163C45D8EAD}" presName="sibTrans" presStyleCnt="0"/>
      <dgm:spPr/>
    </dgm:pt>
    <dgm:pt modelId="{438C658D-598C-4D3E-B4F8-A79603BF3A1A}" type="pres">
      <dgm:prSet presAssocID="{E08BDC30-CEF0-4AA6-98FD-485B6D0C72FF}" presName="compNode" presStyleCnt="0"/>
      <dgm:spPr/>
    </dgm:pt>
    <dgm:pt modelId="{E5A82A45-0C2A-4CE6-9E1F-AA73968F41BD}" type="pres">
      <dgm:prSet presAssocID="{E08BDC30-CEF0-4AA6-98FD-485B6D0C72FF}" presName="bgRect" presStyleLbl="bgShp" presStyleIdx="1" presStyleCnt="2"/>
      <dgm:spPr/>
    </dgm:pt>
    <dgm:pt modelId="{DA0B3B37-15DD-47FD-8867-58027EBC67BD}" type="pres">
      <dgm:prSet presAssocID="{E08BDC30-CEF0-4AA6-98FD-485B6D0C72F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io-Hazard"/>
        </a:ext>
      </dgm:extLst>
    </dgm:pt>
    <dgm:pt modelId="{C0B375F5-91A7-44E3-8A7D-C68868DD2ACC}" type="pres">
      <dgm:prSet presAssocID="{E08BDC30-CEF0-4AA6-98FD-485B6D0C72FF}" presName="spaceRect" presStyleCnt="0"/>
      <dgm:spPr/>
    </dgm:pt>
    <dgm:pt modelId="{407C3456-53F4-472C-BA79-A2B19BC4CA97}" type="pres">
      <dgm:prSet presAssocID="{E08BDC30-CEF0-4AA6-98FD-485B6D0C72FF}" presName="parTx" presStyleLbl="revTx" presStyleIdx="1" presStyleCnt="3">
        <dgm:presLayoutVars>
          <dgm:chMax val="0"/>
          <dgm:chPref val="0"/>
        </dgm:presLayoutVars>
      </dgm:prSet>
      <dgm:spPr/>
    </dgm:pt>
    <dgm:pt modelId="{11B80B84-F903-43E9-9227-7FD59CE6CB97}" type="pres">
      <dgm:prSet presAssocID="{E08BDC30-CEF0-4AA6-98FD-485B6D0C72FF}" presName="desTx" presStyleLbl="revTx" presStyleIdx="2" presStyleCnt="3">
        <dgm:presLayoutVars/>
      </dgm:prSet>
      <dgm:spPr/>
    </dgm:pt>
  </dgm:ptLst>
  <dgm:cxnLst>
    <dgm:cxn modelId="{76453403-6CB6-4D23-9DBF-885C648BC2E9}" srcId="{89BB998B-EE82-4589-B160-EE7B0FAF23AD}" destId="{B6FF42D9-A932-4819-98DF-778E1C8BAFD5}" srcOrd="0" destOrd="0" parTransId="{92D6DBFB-CD58-4857-BDA1-69B9D4F600AE}" sibTransId="{F9973C41-7BA8-4B8D-B695-0163C45D8EAD}"/>
    <dgm:cxn modelId="{76D5BC0E-0F67-45BA-BA81-ED5F7C64368A}" srcId="{E08BDC30-CEF0-4AA6-98FD-485B6D0C72FF}" destId="{00C689D5-ED65-4011-9A5C-3FF4FEEDF0D4}" srcOrd="0" destOrd="0" parTransId="{FB5D3F32-CAE3-4BB9-9DB9-B73ECFCE145F}" sibTransId="{9AA7ABF7-0163-40E6-B604-532A52467A1D}"/>
    <dgm:cxn modelId="{AA3BA115-9316-4BE5-9009-976111D2929A}" srcId="{E08BDC30-CEF0-4AA6-98FD-485B6D0C72FF}" destId="{13B3F2F1-7ACB-404B-92ED-7B0D50449C47}" srcOrd="5" destOrd="0" parTransId="{15CCCC9D-E778-4CFE-A7EA-FC78F663FA09}" sibTransId="{19A463B7-E8D1-446B-99BF-ACAEF9663CBB}"/>
    <dgm:cxn modelId="{A7EA8918-E0B4-4339-8A86-9631D4056571}" type="presOf" srcId="{E08BDC30-CEF0-4AA6-98FD-485B6D0C72FF}" destId="{407C3456-53F4-472C-BA79-A2B19BC4CA97}" srcOrd="0" destOrd="0" presId="urn:microsoft.com/office/officeart/2018/2/layout/IconVerticalSolidList"/>
    <dgm:cxn modelId="{C83C8020-38C2-471B-AAB8-A0A8E7E014A9}" type="presOf" srcId="{6CCEBF0B-A2F6-4C92-96F2-C4F431386264}" destId="{11B80B84-F903-43E9-9227-7FD59CE6CB97}" srcOrd="0" destOrd="2" presId="urn:microsoft.com/office/officeart/2018/2/layout/IconVerticalSolidList"/>
    <dgm:cxn modelId="{08436E26-670C-4281-AD34-DCB4230BAC2D}" type="presOf" srcId="{E4847B29-1EFB-4A33-BE59-84EA747E4DCB}" destId="{11B80B84-F903-43E9-9227-7FD59CE6CB97}" srcOrd="0" destOrd="3" presId="urn:microsoft.com/office/officeart/2018/2/layout/IconVerticalSolidList"/>
    <dgm:cxn modelId="{3620E534-95B2-41EA-9FAA-A1C5C7F04FBA}" srcId="{E08BDC30-CEF0-4AA6-98FD-485B6D0C72FF}" destId="{0AABA853-D3F1-45B8-BC8A-6EEFC41B77C6}" srcOrd="4" destOrd="0" parTransId="{DB4D2107-420A-4FEE-8C6E-EECB4E90BD8A}" sibTransId="{950AE5A6-D98A-490E-A60E-3306BF5CA170}"/>
    <dgm:cxn modelId="{8E031937-97CE-4E1B-94D2-310D4C85F7EF}" type="presOf" srcId="{B6FF42D9-A932-4819-98DF-778E1C8BAFD5}" destId="{EDB8D4E6-95ED-4C80-80E0-CC52B02B21AE}" srcOrd="0" destOrd="0" presId="urn:microsoft.com/office/officeart/2018/2/layout/IconVerticalSolidList"/>
    <dgm:cxn modelId="{F1F00243-5694-4AB8-91E9-5E7E8A895F06}" type="presOf" srcId="{89BB998B-EE82-4589-B160-EE7B0FAF23AD}" destId="{70C6499E-8B66-437D-8221-C57077CB52C8}" srcOrd="0" destOrd="0" presId="urn:microsoft.com/office/officeart/2018/2/layout/IconVerticalSolidList"/>
    <dgm:cxn modelId="{27028064-8331-4B44-A011-619B2D4CD3FC}" srcId="{E08BDC30-CEF0-4AA6-98FD-485B6D0C72FF}" destId="{590AA1DC-40E4-4B52-8D40-AC2D6EC6D3D2}" srcOrd="1" destOrd="0" parTransId="{EC8E1A30-1C03-4C8E-9D79-EA3F113B637C}" sibTransId="{E8A66C85-74EC-4A24-BF4A-6C73AEF6D134}"/>
    <dgm:cxn modelId="{A588584A-F817-4237-92D6-386F31519E05}" srcId="{E08BDC30-CEF0-4AA6-98FD-485B6D0C72FF}" destId="{E4847B29-1EFB-4A33-BE59-84EA747E4DCB}" srcOrd="3" destOrd="0" parTransId="{241274B6-2C0D-4CC8-B0C9-344F880273B4}" sibTransId="{A71EDD08-95E5-4421-9AAC-6F8E81C5BE1B}"/>
    <dgm:cxn modelId="{6558334D-3A05-4665-B981-5A8B30AD4B06}" type="presOf" srcId="{00C689D5-ED65-4011-9A5C-3FF4FEEDF0D4}" destId="{11B80B84-F903-43E9-9227-7FD59CE6CB97}" srcOrd="0" destOrd="0" presId="urn:microsoft.com/office/officeart/2018/2/layout/IconVerticalSolidList"/>
    <dgm:cxn modelId="{6F30B97C-0659-4054-9364-0BADCB615ACB}" type="presOf" srcId="{0AABA853-D3F1-45B8-BC8A-6EEFC41B77C6}" destId="{11B80B84-F903-43E9-9227-7FD59CE6CB97}" srcOrd="0" destOrd="4" presId="urn:microsoft.com/office/officeart/2018/2/layout/IconVerticalSolidList"/>
    <dgm:cxn modelId="{2D3B5480-5CD9-4C34-95E6-921A1D89F21B}" srcId="{E08BDC30-CEF0-4AA6-98FD-485B6D0C72FF}" destId="{B6657CE2-00E2-4171-87F9-692BE94F7C25}" srcOrd="6" destOrd="0" parTransId="{342500DE-6958-4218-BBFA-862611987730}" sibTransId="{7F8591A5-0317-49AE-80AA-0ACF2EB4CBEF}"/>
    <dgm:cxn modelId="{63AB2491-5B50-4122-A680-62A976CF3782}" srcId="{89BB998B-EE82-4589-B160-EE7B0FAF23AD}" destId="{E08BDC30-CEF0-4AA6-98FD-485B6D0C72FF}" srcOrd="1" destOrd="0" parTransId="{C68D867D-885B-4FAF-8B3A-70FA21309E62}" sibTransId="{473843F3-9294-4DE7-8D9F-8922CA1C5FEF}"/>
    <dgm:cxn modelId="{DDA2A3AB-645D-4E77-88D8-07F0D6151F58}" type="presOf" srcId="{13B3F2F1-7ACB-404B-92ED-7B0D50449C47}" destId="{11B80B84-F903-43E9-9227-7FD59CE6CB97}" srcOrd="0" destOrd="5" presId="urn:microsoft.com/office/officeart/2018/2/layout/IconVerticalSolidList"/>
    <dgm:cxn modelId="{90A044C1-510C-436D-8DE8-32753D3890C5}" srcId="{E08BDC30-CEF0-4AA6-98FD-485B6D0C72FF}" destId="{6CCEBF0B-A2F6-4C92-96F2-C4F431386264}" srcOrd="2" destOrd="0" parTransId="{F32C6A23-4D7A-4D56-A14A-A33D13F63C6A}" sibTransId="{391FCFD2-D311-4A68-A178-183AC8B61205}"/>
    <dgm:cxn modelId="{940974C3-8764-4D3C-AD91-A3FD0BF221E2}" type="presOf" srcId="{B6657CE2-00E2-4171-87F9-692BE94F7C25}" destId="{11B80B84-F903-43E9-9227-7FD59CE6CB97}" srcOrd="0" destOrd="6" presId="urn:microsoft.com/office/officeart/2018/2/layout/IconVerticalSolidList"/>
    <dgm:cxn modelId="{0D9D1DFD-202E-43A7-BAFE-49D36DDEC665}" type="presOf" srcId="{590AA1DC-40E4-4B52-8D40-AC2D6EC6D3D2}" destId="{11B80B84-F903-43E9-9227-7FD59CE6CB97}" srcOrd="0" destOrd="1" presId="urn:microsoft.com/office/officeart/2018/2/layout/IconVerticalSolidList"/>
    <dgm:cxn modelId="{CD5D2FFC-CD4A-44EA-9A78-C07A6E83CA08}" type="presParOf" srcId="{70C6499E-8B66-437D-8221-C57077CB52C8}" destId="{6A9B2578-E1DB-463B-B978-546E5046899B}" srcOrd="0" destOrd="0" presId="urn:microsoft.com/office/officeart/2018/2/layout/IconVerticalSolidList"/>
    <dgm:cxn modelId="{FA4A70B4-55F0-4988-B84C-F3E42420EBEA}" type="presParOf" srcId="{6A9B2578-E1DB-463B-B978-546E5046899B}" destId="{67EAC971-E4C4-4630-8E43-91D4B2316353}" srcOrd="0" destOrd="0" presId="urn:microsoft.com/office/officeart/2018/2/layout/IconVerticalSolidList"/>
    <dgm:cxn modelId="{D200A520-BFF2-4EFB-AA17-E4F4BE0000EF}" type="presParOf" srcId="{6A9B2578-E1DB-463B-B978-546E5046899B}" destId="{3436A9A9-C3A7-4124-B353-D1DB798F022C}" srcOrd="1" destOrd="0" presId="urn:microsoft.com/office/officeart/2018/2/layout/IconVerticalSolidList"/>
    <dgm:cxn modelId="{35B63B72-C8AF-4BB7-801E-0D69404EC768}" type="presParOf" srcId="{6A9B2578-E1DB-463B-B978-546E5046899B}" destId="{5298D825-6BD9-4C1B-9D23-EBE796F3A914}" srcOrd="2" destOrd="0" presId="urn:microsoft.com/office/officeart/2018/2/layout/IconVerticalSolidList"/>
    <dgm:cxn modelId="{DE61AE78-DF68-4982-92DF-9FB5C973CED0}" type="presParOf" srcId="{6A9B2578-E1DB-463B-B978-546E5046899B}" destId="{EDB8D4E6-95ED-4C80-80E0-CC52B02B21AE}" srcOrd="3" destOrd="0" presId="urn:microsoft.com/office/officeart/2018/2/layout/IconVerticalSolidList"/>
    <dgm:cxn modelId="{EEC4DCDF-CD5F-4271-A84B-F8C57CB03554}" type="presParOf" srcId="{70C6499E-8B66-437D-8221-C57077CB52C8}" destId="{45C40144-9153-4D45-ABB1-A2741F3EAFD4}" srcOrd="1" destOrd="0" presId="urn:microsoft.com/office/officeart/2018/2/layout/IconVerticalSolidList"/>
    <dgm:cxn modelId="{1DE10FAA-31A0-4485-98D4-917A8946D9CF}" type="presParOf" srcId="{70C6499E-8B66-437D-8221-C57077CB52C8}" destId="{438C658D-598C-4D3E-B4F8-A79603BF3A1A}" srcOrd="2" destOrd="0" presId="urn:microsoft.com/office/officeart/2018/2/layout/IconVerticalSolidList"/>
    <dgm:cxn modelId="{1AF7E1DF-EFAA-44B6-8A1B-4BD8B0DCDFF1}" type="presParOf" srcId="{438C658D-598C-4D3E-B4F8-A79603BF3A1A}" destId="{E5A82A45-0C2A-4CE6-9E1F-AA73968F41BD}" srcOrd="0" destOrd="0" presId="urn:microsoft.com/office/officeart/2018/2/layout/IconVerticalSolidList"/>
    <dgm:cxn modelId="{FC110707-A5EC-4B92-B72F-8B03DFAE89D0}" type="presParOf" srcId="{438C658D-598C-4D3E-B4F8-A79603BF3A1A}" destId="{DA0B3B37-15DD-47FD-8867-58027EBC67BD}" srcOrd="1" destOrd="0" presId="urn:microsoft.com/office/officeart/2018/2/layout/IconVerticalSolidList"/>
    <dgm:cxn modelId="{D1B0C4A5-F5DC-4A60-ACA2-8C8038359E3F}" type="presParOf" srcId="{438C658D-598C-4D3E-B4F8-A79603BF3A1A}" destId="{C0B375F5-91A7-44E3-8A7D-C68868DD2ACC}" srcOrd="2" destOrd="0" presId="urn:microsoft.com/office/officeart/2018/2/layout/IconVerticalSolidList"/>
    <dgm:cxn modelId="{06A2D7F8-FDE0-49AD-AD5E-9B431045AEFF}" type="presParOf" srcId="{438C658D-598C-4D3E-B4F8-A79603BF3A1A}" destId="{407C3456-53F4-472C-BA79-A2B19BC4CA97}" srcOrd="3" destOrd="0" presId="urn:microsoft.com/office/officeart/2018/2/layout/IconVerticalSolidList"/>
    <dgm:cxn modelId="{9438E4BF-4660-445F-BB4F-0393CDDF3759}" type="presParOf" srcId="{438C658D-598C-4D3E-B4F8-A79603BF3A1A}" destId="{11B80B84-F903-43E9-9227-7FD59CE6CB97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4BCCAA-1C1A-4D9F-B620-7468BD473A98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A92371-1E9D-479F-A558-03F3DAF85B6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Infectious Substances</a:t>
          </a:r>
        </a:p>
      </dgm:t>
    </dgm:pt>
    <dgm:pt modelId="{82CD34A1-B327-43B9-9893-3F30823A569D}" type="parTrans" cxnId="{83973B2D-B3A5-4001-8A08-6B3150026EE4}">
      <dgm:prSet/>
      <dgm:spPr/>
      <dgm:t>
        <a:bodyPr/>
        <a:lstStyle/>
        <a:p>
          <a:endParaRPr lang="en-US"/>
        </a:p>
      </dgm:t>
    </dgm:pt>
    <dgm:pt modelId="{E0AB5AFD-4D8C-4FC7-A136-12D0287400DF}" type="sibTrans" cxnId="{83973B2D-B3A5-4001-8A08-6B3150026EE4}">
      <dgm:prSet/>
      <dgm:spPr/>
      <dgm:t>
        <a:bodyPr/>
        <a:lstStyle/>
        <a:p>
          <a:endParaRPr lang="en-US"/>
        </a:p>
      </dgm:t>
    </dgm:pt>
    <dgm:pt modelId="{3AB9BD3B-8FE2-4F11-A155-DFC8DDB46E4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Some  infectious substances (such as some viruses) can be transmitted by blood and other body fluids, equipment, containers, paper goods, glassware, linens, and by people</a:t>
          </a:r>
        </a:p>
      </dgm:t>
    </dgm:pt>
    <dgm:pt modelId="{F2124642-E827-48CD-B971-4B79AA3BB5FC}" type="parTrans" cxnId="{A29987E7-986E-4219-AD4B-14F328CF65DB}">
      <dgm:prSet/>
      <dgm:spPr/>
      <dgm:t>
        <a:bodyPr/>
        <a:lstStyle/>
        <a:p>
          <a:endParaRPr lang="en-US"/>
        </a:p>
      </dgm:t>
    </dgm:pt>
    <dgm:pt modelId="{23EDFB26-EB32-4B8D-8DEC-5FFF4C428C73}" type="sibTrans" cxnId="{A29987E7-986E-4219-AD4B-14F328CF65DB}">
      <dgm:prSet/>
      <dgm:spPr/>
      <dgm:t>
        <a:bodyPr/>
        <a:lstStyle/>
        <a:p>
          <a:endParaRPr lang="en-US"/>
        </a:p>
      </dgm:t>
    </dgm:pt>
    <dgm:pt modelId="{0218265A-F560-445D-8474-D39D38799BD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Radioactive Materials</a:t>
          </a:r>
        </a:p>
      </dgm:t>
    </dgm:pt>
    <dgm:pt modelId="{EBB72722-167A-4D85-B858-1F64159B7355}" type="parTrans" cxnId="{3D64F2CC-A01E-4A26-AD35-949525AD3F5B}">
      <dgm:prSet/>
      <dgm:spPr/>
      <dgm:t>
        <a:bodyPr/>
        <a:lstStyle/>
        <a:p>
          <a:endParaRPr lang="en-US"/>
        </a:p>
      </dgm:t>
    </dgm:pt>
    <dgm:pt modelId="{D2FBDC31-2AA3-46BD-BA67-266966382BB1}" type="sibTrans" cxnId="{3D64F2CC-A01E-4A26-AD35-949525AD3F5B}">
      <dgm:prSet/>
      <dgm:spPr/>
      <dgm:t>
        <a:bodyPr/>
        <a:lstStyle/>
        <a:p>
          <a:endParaRPr lang="en-US"/>
        </a:p>
      </dgm:t>
    </dgm:pt>
    <dgm:pt modelId="{1E8B58C4-D6FF-450A-AE97-FF826F1D727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These require special handling techniques to prevent exposure to personnel and visitors</a:t>
          </a:r>
        </a:p>
      </dgm:t>
    </dgm:pt>
    <dgm:pt modelId="{74C67AE5-BAAE-4CAA-B511-A56DA799B6F7}" type="parTrans" cxnId="{D60C9307-7015-4AD7-A2AD-1632CBAAA3DE}">
      <dgm:prSet/>
      <dgm:spPr/>
      <dgm:t>
        <a:bodyPr/>
        <a:lstStyle/>
        <a:p>
          <a:endParaRPr lang="en-US"/>
        </a:p>
      </dgm:t>
    </dgm:pt>
    <dgm:pt modelId="{9A76D4A8-CC47-4F27-84C9-41B061032E63}" type="sibTrans" cxnId="{D60C9307-7015-4AD7-A2AD-1632CBAAA3DE}">
      <dgm:prSet/>
      <dgm:spPr/>
      <dgm:t>
        <a:bodyPr/>
        <a:lstStyle/>
        <a:p>
          <a:endParaRPr lang="en-US"/>
        </a:p>
      </dgm:t>
    </dgm:pt>
    <dgm:pt modelId="{2E19F916-1FA6-438A-A0A1-8DC949D01857}" type="pres">
      <dgm:prSet presAssocID="{084BCCAA-1C1A-4D9F-B620-7468BD473A98}" presName="root" presStyleCnt="0">
        <dgm:presLayoutVars>
          <dgm:dir/>
          <dgm:resizeHandles val="exact"/>
        </dgm:presLayoutVars>
      </dgm:prSet>
      <dgm:spPr/>
    </dgm:pt>
    <dgm:pt modelId="{65CFBBC7-697E-4016-914A-B47623A6525D}" type="pres">
      <dgm:prSet presAssocID="{15A92371-1E9D-479F-A558-03F3DAF85B6D}" presName="compNode" presStyleCnt="0"/>
      <dgm:spPr/>
    </dgm:pt>
    <dgm:pt modelId="{D409E979-6012-45B3-8870-C66CD2774B9A}" type="pres">
      <dgm:prSet presAssocID="{15A92371-1E9D-479F-A558-03F3DAF85B6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DDFB2EA2-C720-45CC-8FEB-D80D9D6BB95C}" type="pres">
      <dgm:prSet presAssocID="{15A92371-1E9D-479F-A558-03F3DAF85B6D}" presName="iconSpace" presStyleCnt="0"/>
      <dgm:spPr/>
    </dgm:pt>
    <dgm:pt modelId="{BBEA3399-4B49-488A-A11A-A213120B552A}" type="pres">
      <dgm:prSet presAssocID="{15A92371-1E9D-479F-A558-03F3DAF85B6D}" presName="parTx" presStyleLbl="revTx" presStyleIdx="0" presStyleCnt="4">
        <dgm:presLayoutVars>
          <dgm:chMax val="0"/>
          <dgm:chPref val="0"/>
        </dgm:presLayoutVars>
      </dgm:prSet>
      <dgm:spPr/>
    </dgm:pt>
    <dgm:pt modelId="{1DDE5051-83DB-4B70-A56B-20A8F92F6734}" type="pres">
      <dgm:prSet presAssocID="{15A92371-1E9D-479F-A558-03F3DAF85B6D}" presName="txSpace" presStyleCnt="0"/>
      <dgm:spPr/>
    </dgm:pt>
    <dgm:pt modelId="{2656A1F3-66FE-4A2D-BEE1-8CFBE89BE6AC}" type="pres">
      <dgm:prSet presAssocID="{15A92371-1E9D-479F-A558-03F3DAF85B6D}" presName="desTx" presStyleLbl="revTx" presStyleIdx="1" presStyleCnt="4">
        <dgm:presLayoutVars/>
      </dgm:prSet>
      <dgm:spPr/>
    </dgm:pt>
    <dgm:pt modelId="{61F60C6D-5191-4E36-95A6-82AACEC3C0D4}" type="pres">
      <dgm:prSet presAssocID="{E0AB5AFD-4D8C-4FC7-A136-12D0287400DF}" presName="sibTrans" presStyleCnt="0"/>
      <dgm:spPr/>
    </dgm:pt>
    <dgm:pt modelId="{F2ABD3E2-AE69-4603-8316-840E23CEF9C1}" type="pres">
      <dgm:prSet presAssocID="{0218265A-F560-445D-8474-D39D38799BD2}" presName="compNode" presStyleCnt="0"/>
      <dgm:spPr/>
    </dgm:pt>
    <dgm:pt modelId="{27E2BD82-A485-42C4-90B1-B78426C8F8E3}" type="pres">
      <dgm:prSet presAssocID="{0218265A-F560-445D-8474-D39D38799BD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active"/>
        </a:ext>
      </dgm:extLst>
    </dgm:pt>
    <dgm:pt modelId="{03960DDB-B547-4A4F-9092-796249B5DAB8}" type="pres">
      <dgm:prSet presAssocID="{0218265A-F560-445D-8474-D39D38799BD2}" presName="iconSpace" presStyleCnt="0"/>
      <dgm:spPr/>
    </dgm:pt>
    <dgm:pt modelId="{CAE000AE-7B32-475E-ABD4-45D2B6AAA309}" type="pres">
      <dgm:prSet presAssocID="{0218265A-F560-445D-8474-D39D38799BD2}" presName="parTx" presStyleLbl="revTx" presStyleIdx="2" presStyleCnt="4">
        <dgm:presLayoutVars>
          <dgm:chMax val="0"/>
          <dgm:chPref val="0"/>
        </dgm:presLayoutVars>
      </dgm:prSet>
      <dgm:spPr/>
    </dgm:pt>
    <dgm:pt modelId="{D8CD2958-65B2-4BC3-8D5C-5C894DB10645}" type="pres">
      <dgm:prSet presAssocID="{0218265A-F560-445D-8474-D39D38799BD2}" presName="txSpace" presStyleCnt="0"/>
      <dgm:spPr/>
    </dgm:pt>
    <dgm:pt modelId="{A02D4489-938F-4B07-B780-5A8EC70CADEC}" type="pres">
      <dgm:prSet presAssocID="{0218265A-F560-445D-8474-D39D38799BD2}" presName="desTx" presStyleLbl="revTx" presStyleIdx="3" presStyleCnt="4">
        <dgm:presLayoutVars/>
      </dgm:prSet>
      <dgm:spPr/>
    </dgm:pt>
  </dgm:ptLst>
  <dgm:cxnLst>
    <dgm:cxn modelId="{D60C9307-7015-4AD7-A2AD-1632CBAAA3DE}" srcId="{0218265A-F560-445D-8474-D39D38799BD2}" destId="{1E8B58C4-D6FF-450A-AE97-FF826F1D7274}" srcOrd="0" destOrd="0" parTransId="{74C67AE5-BAAE-4CAA-B511-A56DA799B6F7}" sibTransId="{9A76D4A8-CC47-4F27-84C9-41B061032E63}"/>
    <dgm:cxn modelId="{6D886D1D-C718-4A27-9F81-6291C39EBB78}" type="presOf" srcId="{3AB9BD3B-8FE2-4F11-A155-DFC8DDB46E4B}" destId="{2656A1F3-66FE-4A2D-BEE1-8CFBE89BE6AC}" srcOrd="0" destOrd="0" presId="urn:microsoft.com/office/officeart/2018/2/layout/IconLabelDescriptionList"/>
    <dgm:cxn modelId="{83973B2D-B3A5-4001-8A08-6B3150026EE4}" srcId="{084BCCAA-1C1A-4D9F-B620-7468BD473A98}" destId="{15A92371-1E9D-479F-A558-03F3DAF85B6D}" srcOrd="0" destOrd="0" parTransId="{82CD34A1-B327-43B9-9893-3F30823A569D}" sibTransId="{E0AB5AFD-4D8C-4FC7-A136-12D0287400DF}"/>
    <dgm:cxn modelId="{6CDD7039-B27C-46B6-AD03-A87C064C250E}" type="presOf" srcId="{15A92371-1E9D-479F-A558-03F3DAF85B6D}" destId="{BBEA3399-4B49-488A-A11A-A213120B552A}" srcOrd="0" destOrd="0" presId="urn:microsoft.com/office/officeart/2018/2/layout/IconLabelDescriptionList"/>
    <dgm:cxn modelId="{52A26081-ABCF-48AB-8C14-53FC87EEBAEF}" type="presOf" srcId="{084BCCAA-1C1A-4D9F-B620-7468BD473A98}" destId="{2E19F916-1FA6-438A-A0A1-8DC949D01857}" srcOrd="0" destOrd="0" presId="urn:microsoft.com/office/officeart/2018/2/layout/IconLabelDescriptionList"/>
    <dgm:cxn modelId="{C0F2A587-D069-459F-945E-0C64FD1DF749}" type="presOf" srcId="{0218265A-F560-445D-8474-D39D38799BD2}" destId="{CAE000AE-7B32-475E-ABD4-45D2B6AAA309}" srcOrd="0" destOrd="0" presId="urn:microsoft.com/office/officeart/2018/2/layout/IconLabelDescriptionList"/>
    <dgm:cxn modelId="{3D64F2CC-A01E-4A26-AD35-949525AD3F5B}" srcId="{084BCCAA-1C1A-4D9F-B620-7468BD473A98}" destId="{0218265A-F560-445D-8474-D39D38799BD2}" srcOrd="1" destOrd="0" parTransId="{EBB72722-167A-4D85-B858-1F64159B7355}" sibTransId="{D2FBDC31-2AA3-46BD-BA67-266966382BB1}"/>
    <dgm:cxn modelId="{FF7D3CD4-2B41-453C-A203-5351C4837079}" type="presOf" srcId="{1E8B58C4-D6FF-450A-AE97-FF826F1D7274}" destId="{A02D4489-938F-4B07-B780-5A8EC70CADEC}" srcOrd="0" destOrd="0" presId="urn:microsoft.com/office/officeart/2018/2/layout/IconLabelDescriptionList"/>
    <dgm:cxn modelId="{A29987E7-986E-4219-AD4B-14F328CF65DB}" srcId="{15A92371-1E9D-479F-A558-03F3DAF85B6D}" destId="{3AB9BD3B-8FE2-4F11-A155-DFC8DDB46E4B}" srcOrd="0" destOrd="0" parTransId="{F2124642-E827-48CD-B971-4B79AA3BB5FC}" sibTransId="{23EDFB26-EB32-4B8D-8DEC-5FFF4C428C73}"/>
    <dgm:cxn modelId="{EF4304B4-D07C-4BFC-BBCE-5E8377E002C0}" type="presParOf" srcId="{2E19F916-1FA6-438A-A0A1-8DC949D01857}" destId="{65CFBBC7-697E-4016-914A-B47623A6525D}" srcOrd="0" destOrd="0" presId="urn:microsoft.com/office/officeart/2018/2/layout/IconLabelDescriptionList"/>
    <dgm:cxn modelId="{1E58D85E-AFC5-4171-BD33-5AFA5E45CD62}" type="presParOf" srcId="{65CFBBC7-697E-4016-914A-B47623A6525D}" destId="{D409E979-6012-45B3-8870-C66CD2774B9A}" srcOrd="0" destOrd="0" presId="urn:microsoft.com/office/officeart/2018/2/layout/IconLabelDescriptionList"/>
    <dgm:cxn modelId="{D5763B32-2D20-4317-83C9-02036AC629D4}" type="presParOf" srcId="{65CFBBC7-697E-4016-914A-B47623A6525D}" destId="{DDFB2EA2-C720-45CC-8FEB-D80D9D6BB95C}" srcOrd="1" destOrd="0" presId="urn:microsoft.com/office/officeart/2018/2/layout/IconLabelDescriptionList"/>
    <dgm:cxn modelId="{C99B6E67-CF1E-4EC5-9C62-55442830BE5B}" type="presParOf" srcId="{65CFBBC7-697E-4016-914A-B47623A6525D}" destId="{BBEA3399-4B49-488A-A11A-A213120B552A}" srcOrd="2" destOrd="0" presId="urn:microsoft.com/office/officeart/2018/2/layout/IconLabelDescriptionList"/>
    <dgm:cxn modelId="{A373C697-7F6D-4A83-9CBA-15533E006FF7}" type="presParOf" srcId="{65CFBBC7-697E-4016-914A-B47623A6525D}" destId="{1DDE5051-83DB-4B70-A56B-20A8F92F6734}" srcOrd="3" destOrd="0" presId="urn:microsoft.com/office/officeart/2018/2/layout/IconLabelDescriptionList"/>
    <dgm:cxn modelId="{F04DC35C-E619-430C-A2A5-69578B12DB15}" type="presParOf" srcId="{65CFBBC7-697E-4016-914A-B47623A6525D}" destId="{2656A1F3-66FE-4A2D-BEE1-8CFBE89BE6AC}" srcOrd="4" destOrd="0" presId="urn:microsoft.com/office/officeart/2018/2/layout/IconLabelDescriptionList"/>
    <dgm:cxn modelId="{D6EF0076-DCE5-45DF-B40D-78C98F59714C}" type="presParOf" srcId="{2E19F916-1FA6-438A-A0A1-8DC949D01857}" destId="{61F60C6D-5191-4E36-95A6-82AACEC3C0D4}" srcOrd="1" destOrd="0" presId="urn:microsoft.com/office/officeart/2018/2/layout/IconLabelDescriptionList"/>
    <dgm:cxn modelId="{C545F682-DDA7-4811-B5C2-BB33CE6B0837}" type="presParOf" srcId="{2E19F916-1FA6-438A-A0A1-8DC949D01857}" destId="{F2ABD3E2-AE69-4603-8316-840E23CEF9C1}" srcOrd="2" destOrd="0" presId="urn:microsoft.com/office/officeart/2018/2/layout/IconLabelDescriptionList"/>
    <dgm:cxn modelId="{95A6E53F-9E9B-49FB-9CCB-526AF66289D8}" type="presParOf" srcId="{F2ABD3E2-AE69-4603-8316-840E23CEF9C1}" destId="{27E2BD82-A485-42C4-90B1-B78426C8F8E3}" srcOrd="0" destOrd="0" presId="urn:microsoft.com/office/officeart/2018/2/layout/IconLabelDescriptionList"/>
    <dgm:cxn modelId="{4813B3F9-B442-4FB4-9EDE-5E6F98BF054C}" type="presParOf" srcId="{F2ABD3E2-AE69-4603-8316-840E23CEF9C1}" destId="{03960DDB-B547-4A4F-9092-796249B5DAB8}" srcOrd="1" destOrd="0" presId="urn:microsoft.com/office/officeart/2018/2/layout/IconLabelDescriptionList"/>
    <dgm:cxn modelId="{ABF496A9-FE00-4E7E-B979-F603DB813DB7}" type="presParOf" srcId="{F2ABD3E2-AE69-4603-8316-840E23CEF9C1}" destId="{CAE000AE-7B32-475E-ABD4-45D2B6AAA309}" srcOrd="2" destOrd="0" presId="urn:microsoft.com/office/officeart/2018/2/layout/IconLabelDescriptionList"/>
    <dgm:cxn modelId="{E8758897-F899-4EDC-BE7A-9AB184029317}" type="presParOf" srcId="{F2ABD3E2-AE69-4603-8316-840E23CEF9C1}" destId="{D8CD2958-65B2-4BC3-8D5C-5C894DB10645}" srcOrd="3" destOrd="0" presId="urn:microsoft.com/office/officeart/2018/2/layout/IconLabelDescriptionList"/>
    <dgm:cxn modelId="{B274731B-9221-42FA-8F47-501ABBDE01CD}" type="presParOf" srcId="{F2ABD3E2-AE69-4603-8316-840E23CEF9C1}" destId="{A02D4489-938F-4B07-B780-5A8EC70CADE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1B3A4B-7137-4D64-A776-A21F3174A60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4A5365-3482-4071-B77D-C22614A7C4D1}">
      <dgm:prSet/>
      <dgm:spPr/>
      <dgm:t>
        <a:bodyPr/>
        <a:lstStyle/>
        <a:p>
          <a:r>
            <a:rPr lang="en-US"/>
            <a:t>Flammable Liquids and Gases</a:t>
          </a:r>
        </a:p>
      </dgm:t>
    </dgm:pt>
    <dgm:pt modelId="{C924C4EF-3E40-42A0-90DF-2A770B0FD1D2}" type="parTrans" cxnId="{0663A344-0322-4F80-981E-1EC4A2C79EF6}">
      <dgm:prSet/>
      <dgm:spPr/>
      <dgm:t>
        <a:bodyPr/>
        <a:lstStyle/>
        <a:p>
          <a:endParaRPr lang="en-US"/>
        </a:p>
      </dgm:t>
    </dgm:pt>
    <dgm:pt modelId="{F7A8C100-89CA-4127-AFDD-02A707503A37}" type="sibTrans" cxnId="{0663A344-0322-4F80-981E-1EC4A2C79EF6}">
      <dgm:prSet/>
      <dgm:spPr/>
      <dgm:t>
        <a:bodyPr/>
        <a:lstStyle/>
        <a:p>
          <a:endParaRPr lang="en-US"/>
        </a:p>
      </dgm:t>
    </dgm:pt>
    <dgm:pt modelId="{5A184E13-89E2-4F6A-B7DC-2DEBFE9E90FC}">
      <dgm:prSet/>
      <dgm:spPr/>
      <dgm:t>
        <a:bodyPr/>
        <a:lstStyle/>
        <a:p>
          <a:r>
            <a:rPr lang="en-US"/>
            <a:t>For example, chemicals, such as ether or alcohol, can burn or explode</a:t>
          </a:r>
        </a:p>
      </dgm:t>
    </dgm:pt>
    <dgm:pt modelId="{D8D73556-FC65-4990-A03B-A26384DEF172}" type="parTrans" cxnId="{5838599E-09D6-4BB4-9744-0DF4E1F37B99}">
      <dgm:prSet/>
      <dgm:spPr/>
      <dgm:t>
        <a:bodyPr/>
        <a:lstStyle/>
        <a:p>
          <a:endParaRPr lang="en-US"/>
        </a:p>
      </dgm:t>
    </dgm:pt>
    <dgm:pt modelId="{B7244D37-06F3-4EFB-A225-D62A5C09F531}" type="sibTrans" cxnId="{5838599E-09D6-4BB4-9744-0DF4E1F37B99}">
      <dgm:prSet/>
      <dgm:spPr/>
      <dgm:t>
        <a:bodyPr/>
        <a:lstStyle/>
        <a:p>
          <a:endParaRPr lang="en-US"/>
        </a:p>
      </dgm:t>
    </dgm:pt>
    <dgm:pt modelId="{E07D07CE-0B3B-460C-9BC0-0A967ED5EC1A}">
      <dgm:prSet/>
      <dgm:spPr/>
      <dgm:t>
        <a:bodyPr/>
        <a:lstStyle/>
        <a:p>
          <a:r>
            <a:rPr lang="en-US"/>
            <a:t>Toxic Chemicals</a:t>
          </a:r>
        </a:p>
      </dgm:t>
    </dgm:pt>
    <dgm:pt modelId="{788E367D-C243-46CA-A5BC-1A6AABB463AB}" type="parTrans" cxnId="{B943C67D-F19E-46C8-B110-71E6278476B6}">
      <dgm:prSet/>
      <dgm:spPr/>
      <dgm:t>
        <a:bodyPr/>
        <a:lstStyle/>
        <a:p>
          <a:endParaRPr lang="en-US"/>
        </a:p>
      </dgm:t>
    </dgm:pt>
    <dgm:pt modelId="{CDBF1C0C-D792-4D21-B891-7B4C6E23E3B9}" type="sibTrans" cxnId="{B943C67D-F19E-46C8-B110-71E6278476B6}">
      <dgm:prSet/>
      <dgm:spPr/>
      <dgm:t>
        <a:bodyPr/>
        <a:lstStyle/>
        <a:p>
          <a:endParaRPr lang="en-US"/>
        </a:p>
      </dgm:t>
    </dgm:pt>
    <dgm:pt modelId="{C4DDA06E-A618-41AC-AA46-793BDB124CA7}">
      <dgm:prSet/>
      <dgm:spPr/>
      <dgm:t>
        <a:bodyPr/>
        <a:lstStyle/>
        <a:p>
          <a:r>
            <a:rPr lang="en-US"/>
            <a:t>A person may be exposed over a long period of time before effects are noticed</a:t>
          </a:r>
        </a:p>
      </dgm:t>
    </dgm:pt>
    <dgm:pt modelId="{194C50A8-36E5-4FCF-9C3E-BBE2F776AD2F}" type="parTrans" cxnId="{B51CF30B-C8CD-480A-9C61-C55A9097F409}">
      <dgm:prSet/>
      <dgm:spPr/>
      <dgm:t>
        <a:bodyPr/>
        <a:lstStyle/>
        <a:p>
          <a:endParaRPr lang="en-US"/>
        </a:p>
      </dgm:t>
    </dgm:pt>
    <dgm:pt modelId="{F872FBE4-F85D-4572-AAC8-28A50B8C8E15}" type="sibTrans" cxnId="{B51CF30B-C8CD-480A-9C61-C55A9097F409}">
      <dgm:prSet/>
      <dgm:spPr/>
      <dgm:t>
        <a:bodyPr/>
        <a:lstStyle/>
        <a:p>
          <a:endParaRPr lang="en-US"/>
        </a:p>
      </dgm:t>
    </dgm:pt>
    <dgm:pt modelId="{DB706D90-844F-4B48-99B9-B70D8087D376}" type="pres">
      <dgm:prSet presAssocID="{561B3A4B-7137-4D64-A776-A21F3174A609}" presName="Name0" presStyleCnt="0">
        <dgm:presLayoutVars>
          <dgm:dir/>
          <dgm:animLvl val="lvl"/>
          <dgm:resizeHandles val="exact"/>
        </dgm:presLayoutVars>
      </dgm:prSet>
      <dgm:spPr/>
    </dgm:pt>
    <dgm:pt modelId="{91DB2BBD-891E-42DD-8665-5FC36F85842D}" type="pres">
      <dgm:prSet presAssocID="{794A5365-3482-4071-B77D-C22614A7C4D1}" presName="composite" presStyleCnt="0"/>
      <dgm:spPr/>
    </dgm:pt>
    <dgm:pt modelId="{CAB3C9DA-223F-4FF5-8A3B-0C3B5D67DCF5}" type="pres">
      <dgm:prSet presAssocID="{794A5365-3482-4071-B77D-C22614A7C4D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74C7716-7FA1-41BA-A2B1-20AD0AD9FF16}" type="pres">
      <dgm:prSet presAssocID="{794A5365-3482-4071-B77D-C22614A7C4D1}" presName="desTx" presStyleLbl="alignAccFollowNode1" presStyleIdx="0" presStyleCnt="2">
        <dgm:presLayoutVars>
          <dgm:bulletEnabled val="1"/>
        </dgm:presLayoutVars>
      </dgm:prSet>
      <dgm:spPr/>
    </dgm:pt>
    <dgm:pt modelId="{E9B94ADD-2332-4D33-B6BB-1EC2954372B7}" type="pres">
      <dgm:prSet presAssocID="{F7A8C100-89CA-4127-AFDD-02A707503A37}" presName="space" presStyleCnt="0"/>
      <dgm:spPr/>
    </dgm:pt>
    <dgm:pt modelId="{EB804041-2013-4A2C-AAEE-F86234508352}" type="pres">
      <dgm:prSet presAssocID="{E07D07CE-0B3B-460C-9BC0-0A967ED5EC1A}" presName="composite" presStyleCnt="0"/>
      <dgm:spPr/>
    </dgm:pt>
    <dgm:pt modelId="{D9200CC9-335D-4A0A-A0C8-60C8C974587D}" type="pres">
      <dgm:prSet presAssocID="{E07D07CE-0B3B-460C-9BC0-0A967ED5EC1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15C6D041-2062-415D-B87F-D581F4C36F5C}" type="pres">
      <dgm:prSet presAssocID="{E07D07CE-0B3B-460C-9BC0-0A967ED5EC1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51CF30B-C8CD-480A-9C61-C55A9097F409}" srcId="{E07D07CE-0B3B-460C-9BC0-0A967ED5EC1A}" destId="{C4DDA06E-A618-41AC-AA46-793BDB124CA7}" srcOrd="0" destOrd="0" parTransId="{194C50A8-36E5-4FCF-9C3E-BBE2F776AD2F}" sibTransId="{F872FBE4-F85D-4572-AAC8-28A50B8C8E15}"/>
    <dgm:cxn modelId="{0663A344-0322-4F80-981E-1EC4A2C79EF6}" srcId="{561B3A4B-7137-4D64-A776-A21F3174A609}" destId="{794A5365-3482-4071-B77D-C22614A7C4D1}" srcOrd="0" destOrd="0" parTransId="{C924C4EF-3E40-42A0-90DF-2A770B0FD1D2}" sibTransId="{F7A8C100-89CA-4127-AFDD-02A707503A37}"/>
    <dgm:cxn modelId="{B5F00B52-1BBA-4DC2-98E9-C49A7E1708A4}" type="presOf" srcId="{794A5365-3482-4071-B77D-C22614A7C4D1}" destId="{CAB3C9DA-223F-4FF5-8A3B-0C3B5D67DCF5}" srcOrd="0" destOrd="0" presId="urn:microsoft.com/office/officeart/2005/8/layout/hList1"/>
    <dgm:cxn modelId="{B943C67D-F19E-46C8-B110-71E6278476B6}" srcId="{561B3A4B-7137-4D64-A776-A21F3174A609}" destId="{E07D07CE-0B3B-460C-9BC0-0A967ED5EC1A}" srcOrd="1" destOrd="0" parTransId="{788E367D-C243-46CA-A5BC-1A6AABB463AB}" sibTransId="{CDBF1C0C-D792-4D21-B891-7B4C6E23E3B9}"/>
    <dgm:cxn modelId="{119BF082-B370-49D6-AE12-11F0F0C404E5}" type="presOf" srcId="{561B3A4B-7137-4D64-A776-A21F3174A609}" destId="{DB706D90-844F-4B48-99B9-B70D8087D376}" srcOrd="0" destOrd="0" presId="urn:microsoft.com/office/officeart/2005/8/layout/hList1"/>
    <dgm:cxn modelId="{F20BC495-3696-4F4C-BDCB-28365C616532}" type="presOf" srcId="{C4DDA06E-A618-41AC-AA46-793BDB124CA7}" destId="{15C6D041-2062-415D-B87F-D581F4C36F5C}" srcOrd="0" destOrd="0" presId="urn:microsoft.com/office/officeart/2005/8/layout/hList1"/>
    <dgm:cxn modelId="{5838599E-09D6-4BB4-9744-0DF4E1F37B99}" srcId="{794A5365-3482-4071-B77D-C22614A7C4D1}" destId="{5A184E13-89E2-4F6A-B7DC-2DEBFE9E90FC}" srcOrd="0" destOrd="0" parTransId="{D8D73556-FC65-4990-A03B-A26384DEF172}" sibTransId="{B7244D37-06F3-4EFB-A225-D62A5C09F531}"/>
    <dgm:cxn modelId="{7DC4849F-FFB2-440C-90D6-E6A7DFCED205}" type="presOf" srcId="{5A184E13-89E2-4F6A-B7DC-2DEBFE9E90FC}" destId="{874C7716-7FA1-41BA-A2B1-20AD0AD9FF16}" srcOrd="0" destOrd="0" presId="urn:microsoft.com/office/officeart/2005/8/layout/hList1"/>
    <dgm:cxn modelId="{9145DBDF-E857-4065-AEBB-A84FAEF839B7}" type="presOf" srcId="{E07D07CE-0B3B-460C-9BC0-0A967ED5EC1A}" destId="{D9200CC9-335D-4A0A-A0C8-60C8C974587D}" srcOrd="0" destOrd="0" presId="urn:microsoft.com/office/officeart/2005/8/layout/hList1"/>
    <dgm:cxn modelId="{AE5645AF-62B1-4318-BC3E-DE0BA7C51DA4}" type="presParOf" srcId="{DB706D90-844F-4B48-99B9-B70D8087D376}" destId="{91DB2BBD-891E-42DD-8665-5FC36F85842D}" srcOrd="0" destOrd="0" presId="urn:microsoft.com/office/officeart/2005/8/layout/hList1"/>
    <dgm:cxn modelId="{2BCD4C89-81B9-49B9-B031-09077334F401}" type="presParOf" srcId="{91DB2BBD-891E-42DD-8665-5FC36F85842D}" destId="{CAB3C9DA-223F-4FF5-8A3B-0C3B5D67DCF5}" srcOrd="0" destOrd="0" presId="urn:microsoft.com/office/officeart/2005/8/layout/hList1"/>
    <dgm:cxn modelId="{A946FAB9-AA80-4AA7-94FD-072006E6501A}" type="presParOf" srcId="{91DB2BBD-891E-42DD-8665-5FC36F85842D}" destId="{874C7716-7FA1-41BA-A2B1-20AD0AD9FF16}" srcOrd="1" destOrd="0" presId="urn:microsoft.com/office/officeart/2005/8/layout/hList1"/>
    <dgm:cxn modelId="{75D33BFF-EC5C-496A-8CED-4D2229E1F0D8}" type="presParOf" srcId="{DB706D90-844F-4B48-99B9-B70D8087D376}" destId="{E9B94ADD-2332-4D33-B6BB-1EC2954372B7}" srcOrd="1" destOrd="0" presId="urn:microsoft.com/office/officeart/2005/8/layout/hList1"/>
    <dgm:cxn modelId="{40563B3F-8159-439E-9F92-FD10765AC56B}" type="presParOf" srcId="{DB706D90-844F-4B48-99B9-B70D8087D376}" destId="{EB804041-2013-4A2C-AAEE-F86234508352}" srcOrd="2" destOrd="0" presId="urn:microsoft.com/office/officeart/2005/8/layout/hList1"/>
    <dgm:cxn modelId="{080D383F-F32F-4155-AAD8-747F19CE7A04}" type="presParOf" srcId="{EB804041-2013-4A2C-AAEE-F86234508352}" destId="{D9200CC9-335D-4A0A-A0C8-60C8C974587D}" srcOrd="0" destOrd="0" presId="urn:microsoft.com/office/officeart/2005/8/layout/hList1"/>
    <dgm:cxn modelId="{719433FC-FB0D-4B31-AADF-F33C9F77D0BD}" type="presParOf" srcId="{EB804041-2013-4A2C-AAEE-F86234508352}" destId="{15C6D041-2062-415D-B87F-D581F4C36F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0E8796-89AE-423D-90C5-6F7B938D3515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C0A613-2706-4548-8662-3326842A237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Many hazardous materials are odorless, colorless, and tasteless</a:t>
          </a:r>
        </a:p>
      </dgm:t>
    </dgm:pt>
    <dgm:pt modelId="{06336F8F-781B-4024-8AB3-50C531FD14CE}" type="parTrans" cxnId="{284DACC1-FD23-446E-81A0-C9C9B65BB575}">
      <dgm:prSet/>
      <dgm:spPr/>
      <dgm:t>
        <a:bodyPr/>
        <a:lstStyle/>
        <a:p>
          <a:endParaRPr lang="en-US"/>
        </a:p>
      </dgm:t>
    </dgm:pt>
    <dgm:pt modelId="{03826D87-28BE-404B-AED8-A5C093A6AAA5}" type="sibTrans" cxnId="{284DACC1-FD23-446E-81A0-C9C9B65BB575}">
      <dgm:prSet/>
      <dgm:spPr/>
      <dgm:t>
        <a:bodyPr/>
        <a:lstStyle/>
        <a:p>
          <a:endParaRPr lang="en-US"/>
        </a:p>
      </dgm:t>
    </dgm:pt>
    <dgm:pt modelId="{A97E48D5-970D-4C6C-81FA-DB0AF9D709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You may be exposed before you know it</a:t>
          </a:r>
        </a:p>
      </dgm:t>
    </dgm:pt>
    <dgm:pt modelId="{A270A594-7199-4E22-9521-73EF4F251540}" type="parTrans" cxnId="{34D02A4A-120E-4F62-900B-58F6AF40B728}">
      <dgm:prSet/>
      <dgm:spPr/>
      <dgm:t>
        <a:bodyPr/>
        <a:lstStyle/>
        <a:p>
          <a:endParaRPr lang="en-US"/>
        </a:p>
      </dgm:t>
    </dgm:pt>
    <dgm:pt modelId="{59D629A7-A457-4083-A540-5A896B0F3B91}" type="sibTrans" cxnId="{34D02A4A-120E-4F62-900B-58F6AF40B728}">
      <dgm:prSet/>
      <dgm:spPr/>
      <dgm:t>
        <a:bodyPr/>
        <a:lstStyle/>
        <a:p>
          <a:endParaRPr lang="en-US"/>
        </a:p>
      </dgm:t>
    </dgm:pt>
    <dgm:pt modelId="{5E1F334B-9702-4512-BC73-0B769A81DFB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Approach safely</a:t>
          </a:r>
        </a:p>
      </dgm:t>
    </dgm:pt>
    <dgm:pt modelId="{B648BE74-F8FA-46BD-A960-CF944A35B907}" type="parTrans" cxnId="{3352C194-20B0-4FE4-9F40-EFEAB3861A11}">
      <dgm:prSet/>
      <dgm:spPr/>
      <dgm:t>
        <a:bodyPr/>
        <a:lstStyle/>
        <a:p>
          <a:endParaRPr lang="en-US"/>
        </a:p>
      </dgm:t>
    </dgm:pt>
    <dgm:pt modelId="{77353BEB-EE39-4137-81E7-AB2C7D4A0874}" type="sibTrans" cxnId="{3352C194-20B0-4FE4-9F40-EFEAB3861A11}">
      <dgm:prSet/>
      <dgm:spPr/>
      <dgm:t>
        <a:bodyPr/>
        <a:lstStyle/>
        <a:p>
          <a:endParaRPr lang="en-US"/>
        </a:p>
      </dgm:t>
    </dgm:pt>
    <dgm:pt modelId="{31A08C83-F343-481C-ABB7-840423111FE2}" type="pres">
      <dgm:prSet presAssocID="{FD0E8796-89AE-423D-90C5-6F7B938D3515}" presName="root" presStyleCnt="0">
        <dgm:presLayoutVars>
          <dgm:dir/>
          <dgm:resizeHandles val="exact"/>
        </dgm:presLayoutVars>
      </dgm:prSet>
      <dgm:spPr/>
    </dgm:pt>
    <dgm:pt modelId="{1EFAB8E9-CC39-4BBC-A902-33BBFBFE5A9E}" type="pres">
      <dgm:prSet presAssocID="{2AC0A613-2706-4548-8662-3326842A2376}" presName="compNode" presStyleCnt="0"/>
      <dgm:spPr/>
    </dgm:pt>
    <dgm:pt modelId="{A6866E01-CE06-4B39-86D3-1CD1E485596E}" type="pres">
      <dgm:prSet presAssocID="{2AC0A613-2706-4548-8662-3326842A237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ose"/>
        </a:ext>
      </dgm:extLst>
    </dgm:pt>
    <dgm:pt modelId="{4924F6C9-E839-4502-885E-EBA219D719E0}" type="pres">
      <dgm:prSet presAssocID="{2AC0A613-2706-4548-8662-3326842A2376}" presName="spaceRect" presStyleCnt="0"/>
      <dgm:spPr/>
    </dgm:pt>
    <dgm:pt modelId="{03F519C8-8D7F-4224-A194-EB1C3130BECD}" type="pres">
      <dgm:prSet presAssocID="{2AC0A613-2706-4548-8662-3326842A2376}" presName="textRect" presStyleLbl="revTx" presStyleIdx="0" presStyleCnt="3">
        <dgm:presLayoutVars>
          <dgm:chMax val="1"/>
          <dgm:chPref val="1"/>
        </dgm:presLayoutVars>
      </dgm:prSet>
      <dgm:spPr/>
    </dgm:pt>
    <dgm:pt modelId="{E9B67A63-1C9E-4896-80C3-B17DEF161829}" type="pres">
      <dgm:prSet presAssocID="{03826D87-28BE-404B-AED8-A5C093A6AAA5}" presName="sibTrans" presStyleCnt="0"/>
      <dgm:spPr/>
    </dgm:pt>
    <dgm:pt modelId="{6F466126-46CE-4286-9E6F-CC105942214E}" type="pres">
      <dgm:prSet presAssocID="{A97E48D5-970D-4C6C-81FA-DB0AF9D709CF}" presName="compNode" presStyleCnt="0"/>
      <dgm:spPr/>
    </dgm:pt>
    <dgm:pt modelId="{1B5B1072-4FD0-4C43-95E5-040FBDE6EBC7}" type="pres">
      <dgm:prSet presAssocID="{A97E48D5-970D-4C6C-81FA-DB0AF9D709C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1E87F153-7153-4714-B714-A68E37A90797}" type="pres">
      <dgm:prSet presAssocID="{A97E48D5-970D-4C6C-81FA-DB0AF9D709CF}" presName="spaceRect" presStyleCnt="0"/>
      <dgm:spPr/>
    </dgm:pt>
    <dgm:pt modelId="{98548906-036C-4969-931E-8A856321FAC6}" type="pres">
      <dgm:prSet presAssocID="{A97E48D5-970D-4C6C-81FA-DB0AF9D709CF}" presName="textRect" presStyleLbl="revTx" presStyleIdx="1" presStyleCnt="3">
        <dgm:presLayoutVars>
          <dgm:chMax val="1"/>
          <dgm:chPref val="1"/>
        </dgm:presLayoutVars>
      </dgm:prSet>
      <dgm:spPr/>
    </dgm:pt>
    <dgm:pt modelId="{D68D3CAF-4B8E-48D3-A70F-92D8857CB129}" type="pres">
      <dgm:prSet presAssocID="{59D629A7-A457-4083-A540-5A896B0F3B91}" presName="sibTrans" presStyleCnt="0"/>
      <dgm:spPr/>
    </dgm:pt>
    <dgm:pt modelId="{FCACD895-3335-4B9E-B83D-3B0F0BA6EBFC}" type="pres">
      <dgm:prSet presAssocID="{5E1F334B-9702-4512-BC73-0B769A81DFBA}" presName="compNode" presStyleCnt="0"/>
      <dgm:spPr/>
    </dgm:pt>
    <dgm:pt modelId="{4312624C-B4BA-420B-81E9-80028C3C875F}" type="pres">
      <dgm:prSet presAssocID="{5E1F334B-9702-4512-BC73-0B769A81DFB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A56313E-FEDA-4149-869C-BC8CA20A4D4F}" type="pres">
      <dgm:prSet presAssocID="{5E1F334B-9702-4512-BC73-0B769A81DFBA}" presName="spaceRect" presStyleCnt="0"/>
      <dgm:spPr/>
    </dgm:pt>
    <dgm:pt modelId="{BC9945F5-DB53-46E1-AA6E-51B0F91E7A75}" type="pres">
      <dgm:prSet presAssocID="{5E1F334B-9702-4512-BC73-0B769A81DFB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4D02A4A-120E-4F62-900B-58F6AF40B728}" srcId="{FD0E8796-89AE-423D-90C5-6F7B938D3515}" destId="{A97E48D5-970D-4C6C-81FA-DB0AF9D709CF}" srcOrd="1" destOrd="0" parTransId="{A270A594-7199-4E22-9521-73EF4F251540}" sibTransId="{59D629A7-A457-4083-A540-5A896B0F3B91}"/>
    <dgm:cxn modelId="{67E48C7A-A3D1-47B3-8F24-84946D7E2EB6}" type="presOf" srcId="{A97E48D5-970D-4C6C-81FA-DB0AF9D709CF}" destId="{98548906-036C-4969-931E-8A856321FAC6}" srcOrd="0" destOrd="0" presId="urn:microsoft.com/office/officeart/2018/2/layout/IconLabelList"/>
    <dgm:cxn modelId="{22D8D990-1C1E-4C99-B423-F50384D478BF}" type="presOf" srcId="{FD0E8796-89AE-423D-90C5-6F7B938D3515}" destId="{31A08C83-F343-481C-ABB7-840423111FE2}" srcOrd="0" destOrd="0" presId="urn:microsoft.com/office/officeart/2018/2/layout/IconLabelList"/>
    <dgm:cxn modelId="{3352C194-20B0-4FE4-9F40-EFEAB3861A11}" srcId="{FD0E8796-89AE-423D-90C5-6F7B938D3515}" destId="{5E1F334B-9702-4512-BC73-0B769A81DFBA}" srcOrd="2" destOrd="0" parTransId="{B648BE74-F8FA-46BD-A960-CF944A35B907}" sibTransId="{77353BEB-EE39-4137-81E7-AB2C7D4A0874}"/>
    <dgm:cxn modelId="{E491BEA4-45F3-40A5-BB0A-8717535F17C1}" type="presOf" srcId="{2AC0A613-2706-4548-8662-3326842A2376}" destId="{03F519C8-8D7F-4224-A194-EB1C3130BECD}" srcOrd="0" destOrd="0" presId="urn:microsoft.com/office/officeart/2018/2/layout/IconLabelList"/>
    <dgm:cxn modelId="{284DACC1-FD23-446E-81A0-C9C9B65BB575}" srcId="{FD0E8796-89AE-423D-90C5-6F7B938D3515}" destId="{2AC0A613-2706-4548-8662-3326842A2376}" srcOrd="0" destOrd="0" parTransId="{06336F8F-781B-4024-8AB3-50C531FD14CE}" sibTransId="{03826D87-28BE-404B-AED8-A5C093A6AAA5}"/>
    <dgm:cxn modelId="{37F221F5-9C52-4DE2-ABBB-2691C649CE01}" type="presOf" srcId="{5E1F334B-9702-4512-BC73-0B769A81DFBA}" destId="{BC9945F5-DB53-46E1-AA6E-51B0F91E7A75}" srcOrd="0" destOrd="0" presId="urn:microsoft.com/office/officeart/2018/2/layout/IconLabelList"/>
    <dgm:cxn modelId="{21A9CB9F-94D9-4A91-9743-D91984A3C13B}" type="presParOf" srcId="{31A08C83-F343-481C-ABB7-840423111FE2}" destId="{1EFAB8E9-CC39-4BBC-A902-33BBFBFE5A9E}" srcOrd="0" destOrd="0" presId="urn:microsoft.com/office/officeart/2018/2/layout/IconLabelList"/>
    <dgm:cxn modelId="{3C4FE386-32BB-405B-828C-5993696D3BBB}" type="presParOf" srcId="{1EFAB8E9-CC39-4BBC-A902-33BBFBFE5A9E}" destId="{A6866E01-CE06-4B39-86D3-1CD1E485596E}" srcOrd="0" destOrd="0" presId="urn:microsoft.com/office/officeart/2018/2/layout/IconLabelList"/>
    <dgm:cxn modelId="{30BF5B20-4DB6-445B-A9F8-1DC83F78ABDC}" type="presParOf" srcId="{1EFAB8E9-CC39-4BBC-A902-33BBFBFE5A9E}" destId="{4924F6C9-E839-4502-885E-EBA219D719E0}" srcOrd="1" destOrd="0" presId="urn:microsoft.com/office/officeart/2018/2/layout/IconLabelList"/>
    <dgm:cxn modelId="{CE3B2D6E-C0AE-47C8-AF38-93FFD9B8F2EE}" type="presParOf" srcId="{1EFAB8E9-CC39-4BBC-A902-33BBFBFE5A9E}" destId="{03F519C8-8D7F-4224-A194-EB1C3130BECD}" srcOrd="2" destOrd="0" presId="urn:microsoft.com/office/officeart/2018/2/layout/IconLabelList"/>
    <dgm:cxn modelId="{529FBF17-A136-4C8F-AEAC-317AC35D06F2}" type="presParOf" srcId="{31A08C83-F343-481C-ABB7-840423111FE2}" destId="{E9B67A63-1C9E-4896-80C3-B17DEF161829}" srcOrd="1" destOrd="0" presId="urn:microsoft.com/office/officeart/2018/2/layout/IconLabelList"/>
    <dgm:cxn modelId="{CE1DC11C-5A11-4DDE-983D-71E3CC5C08DD}" type="presParOf" srcId="{31A08C83-F343-481C-ABB7-840423111FE2}" destId="{6F466126-46CE-4286-9E6F-CC105942214E}" srcOrd="2" destOrd="0" presId="urn:microsoft.com/office/officeart/2018/2/layout/IconLabelList"/>
    <dgm:cxn modelId="{D60244C3-13E5-4539-85C7-DEDA7C59F358}" type="presParOf" srcId="{6F466126-46CE-4286-9E6F-CC105942214E}" destId="{1B5B1072-4FD0-4C43-95E5-040FBDE6EBC7}" srcOrd="0" destOrd="0" presId="urn:microsoft.com/office/officeart/2018/2/layout/IconLabelList"/>
    <dgm:cxn modelId="{EC6EE6F0-9272-4D3F-B5A7-B62580FA8344}" type="presParOf" srcId="{6F466126-46CE-4286-9E6F-CC105942214E}" destId="{1E87F153-7153-4714-B714-A68E37A90797}" srcOrd="1" destOrd="0" presId="urn:microsoft.com/office/officeart/2018/2/layout/IconLabelList"/>
    <dgm:cxn modelId="{7C1E1FBF-9EBA-4EED-94E8-55233287FC4D}" type="presParOf" srcId="{6F466126-46CE-4286-9E6F-CC105942214E}" destId="{98548906-036C-4969-931E-8A856321FAC6}" srcOrd="2" destOrd="0" presId="urn:microsoft.com/office/officeart/2018/2/layout/IconLabelList"/>
    <dgm:cxn modelId="{4CC66980-CB03-4A18-8D66-28A59CF55316}" type="presParOf" srcId="{31A08C83-F343-481C-ABB7-840423111FE2}" destId="{D68D3CAF-4B8E-48D3-A70F-92D8857CB129}" srcOrd="3" destOrd="0" presId="urn:microsoft.com/office/officeart/2018/2/layout/IconLabelList"/>
    <dgm:cxn modelId="{4233F449-8C7D-4731-835C-D3359E3FBE59}" type="presParOf" srcId="{31A08C83-F343-481C-ABB7-840423111FE2}" destId="{FCACD895-3335-4B9E-B83D-3B0F0BA6EBFC}" srcOrd="4" destOrd="0" presId="urn:microsoft.com/office/officeart/2018/2/layout/IconLabelList"/>
    <dgm:cxn modelId="{DECBA456-0385-4BAC-8CD1-710F3CEDFBB0}" type="presParOf" srcId="{FCACD895-3335-4B9E-B83D-3B0F0BA6EBFC}" destId="{4312624C-B4BA-420B-81E9-80028C3C875F}" srcOrd="0" destOrd="0" presId="urn:microsoft.com/office/officeart/2018/2/layout/IconLabelList"/>
    <dgm:cxn modelId="{95878AB0-4745-491B-A40C-24C1EDF62697}" type="presParOf" srcId="{FCACD895-3335-4B9E-B83D-3B0F0BA6EBFC}" destId="{FA56313E-FEDA-4149-869C-BC8CA20A4D4F}" srcOrd="1" destOrd="0" presId="urn:microsoft.com/office/officeart/2018/2/layout/IconLabelList"/>
    <dgm:cxn modelId="{1BD52486-DBCB-43F3-9D00-2A5CBB62AE52}" type="presParOf" srcId="{FCACD895-3335-4B9E-B83D-3B0F0BA6EBFC}" destId="{BC9945F5-DB53-46E1-AA6E-51B0F91E7A7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063592-28FC-4C34-8B71-27A1D854DBC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F94F7D-4BAA-431B-AFCF-6BDF1689B078}">
      <dgm:prSet/>
      <dgm:spPr/>
      <dgm:t>
        <a:bodyPr/>
        <a:lstStyle/>
        <a:p>
          <a:r>
            <a:rPr lang="en-US"/>
            <a:t>Product and Company Identification</a:t>
          </a:r>
        </a:p>
      </dgm:t>
    </dgm:pt>
    <dgm:pt modelId="{6CAE1F0F-B460-4816-96BA-0E26F3F8E293}" type="parTrans" cxnId="{A53BDC24-76C3-4C0B-8614-22A2B11FCDDF}">
      <dgm:prSet/>
      <dgm:spPr/>
      <dgm:t>
        <a:bodyPr/>
        <a:lstStyle/>
        <a:p>
          <a:endParaRPr lang="en-US"/>
        </a:p>
      </dgm:t>
    </dgm:pt>
    <dgm:pt modelId="{0AF99E2E-A8DD-4087-BD4C-563D7F6A8AB7}" type="sibTrans" cxnId="{A53BDC24-76C3-4C0B-8614-22A2B11FCDDF}">
      <dgm:prSet/>
      <dgm:spPr/>
      <dgm:t>
        <a:bodyPr/>
        <a:lstStyle/>
        <a:p>
          <a:endParaRPr lang="en-US"/>
        </a:p>
      </dgm:t>
    </dgm:pt>
    <dgm:pt modelId="{33164385-D413-4F3B-B882-684328C0972E}">
      <dgm:prSet/>
      <dgm:spPr/>
      <dgm:t>
        <a:bodyPr/>
        <a:lstStyle/>
        <a:p>
          <a:r>
            <a:rPr lang="en-US"/>
            <a:t>Hazards Identification</a:t>
          </a:r>
        </a:p>
      </dgm:t>
    </dgm:pt>
    <dgm:pt modelId="{FDAA1B30-9469-4D0F-BBF5-B730C8AC5EF4}" type="parTrans" cxnId="{8EEC2E6E-6BB8-4783-8614-880741F02261}">
      <dgm:prSet/>
      <dgm:spPr/>
      <dgm:t>
        <a:bodyPr/>
        <a:lstStyle/>
        <a:p>
          <a:endParaRPr lang="en-US"/>
        </a:p>
      </dgm:t>
    </dgm:pt>
    <dgm:pt modelId="{8DF83706-CB5F-403A-BAB9-C10B3670B10A}" type="sibTrans" cxnId="{8EEC2E6E-6BB8-4783-8614-880741F02261}">
      <dgm:prSet/>
      <dgm:spPr/>
      <dgm:t>
        <a:bodyPr/>
        <a:lstStyle/>
        <a:p>
          <a:endParaRPr lang="en-US"/>
        </a:p>
      </dgm:t>
    </dgm:pt>
    <dgm:pt modelId="{C0F02849-AFAE-4A44-9E82-5FD35239AD8D}">
      <dgm:prSet/>
      <dgm:spPr/>
      <dgm:t>
        <a:bodyPr/>
        <a:lstStyle/>
        <a:p>
          <a:r>
            <a:rPr lang="en-US"/>
            <a:t>Composite/Information on Ingredients</a:t>
          </a:r>
        </a:p>
      </dgm:t>
    </dgm:pt>
    <dgm:pt modelId="{4CE17640-F543-4149-8902-37B755F4E012}" type="parTrans" cxnId="{60719048-C9D9-48AB-9F3F-E8DCEAF7A24D}">
      <dgm:prSet/>
      <dgm:spPr/>
      <dgm:t>
        <a:bodyPr/>
        <a:lstStyle/>
        <a:p>
          <a:endParaRPr lang="en-US"/>
        </a:p>
      </dgm:t>
    </dgm:pt>
    <dgm:pt modelId="{9A0A01E4-18EC-4D88-98FF-F77B8711916C}" type="sibTrans" cxnId="{60719048-C9D9-48AB-9F3F-E8DCEAF7A24D}">
      <dgm:prSet/>
      <dgm:spPr/>
      <dgm:t>
        <a:bodyPr/>
        <a:lstStyle/>
        <a:p>
          <a:endParaRPr lang="en-US"/>
        </a:p>
      </dgm:t>
    </dgm:pt>
    <dgm:pt modelId="{70184255-DDA6-4A1F-8A0F-344CBD7B6564}">
      <dgm:prSet/>
      <dgm:spPr/>
      <dgm:t>
        <a:bodyPr/>
        <a:lstStyle/>
        <a:p>
          <a:r>
            <a:rPr lang="en-US"/>
            <a:t>First Aid Measures</a:t>
          </a:r>
        </a:p>
      </dgm:t>
    </dgm:pt>
    <dgm:pt modelId="{533EDFC8-B151-4638-A636-45BACF4A74FC}" type="parTrans" cxnId="{4C11D27F-0B1B-41F2-B62E-F70AD5D0B8B6}">
      <dgm:prSet/>
      <dgm:spPr/>
      <dgm:t>
        <a:bodyPr/>
        <a:lstStyle/>
        <a:p>
          <a:endParaRPr lang="en-US"/>
        </a:p>
      </dgm:t>
    </dgm:pt>
    <dgm:pt modelId="{6C9E4056-EBC0-4CE5-AAAA-B2A3F3B7D73F}" type="sibTrans" cxnId="{4C11D27F-0B1B-41F2-B62E-F70AD5D0B8B6}">
      <dgm:prSet/>
      <dgm:spPr/>
      <dgm:t>
        <a:bodyPr/>
        <a:lstStyle/>
        <a:p>
          <a:endParaRPr lang="en-US"/>
        </a:p>
      </dgm:t>
    </dgm:pt>
    <dgm:pt modelId="{B61A2F8D-95A2-4CBE-8AAD-BC144ADBB086}">
      <dgm:prSet/>
      <dgm:spPr/>
      <dgm:t>
        <a:bodyPr/>
        <a:lstStyle/>
        <a:p>
          <a:r>
            <a:rPr lang="en-US"/>
            <a:t>Firefighting Measures</a:t>
          </a:r>
        </a:p>
      </dgm:t>
    </dgm:pt>
    <dgm:pt modelId="{CA16DC0E-CD94-4C7F-85A8-EF125BFC80DC}" type="parTrans" cxnId="{3C811537-E219-4608-96FC-1191EF980C9E}">
      <dgm:prSet/>
      <dgm:spPr/>
      <dgm:t>
        <a:bodyPr/>
        <a:lstStyle/>
        <a:p>
          <a:endParaRPr lang="en-US"/>
        </a:p>
      </dgm:t>
    </dgm:pt>
    <dgm:pt modelId="{B68E9537-F3AB-45DF-B638-E9842D062F56}" type="sibTrans" cxnId="{3C811537-E219-4608-96FC-1191EF980C9E}">
      <dgm:prSet/>
      <dgm:spPr/>
      <dgm:t>
        <a:bodyPr/>
        <a:lstStyle/>
        <a:p>
          <a:endParaRPr lang="en-US"/>
        </a:p>
      </dgm:t>
    </dgm:pt>
    <dgm:pt modelId="{95F9EA05-A63D-447A-A5BE-07DE881CE0FA}">
      <dgm:prSet/>
      <dgm:spPr/>
      <dgm:t>
        <a:bodyPr/>
        <a:lstStyle/>
        <a:p>
          <a:r>
            <a:rPr lang="en-US"/>
            <a:t>Accidental Release</a:t>
          </a:r>
        </a:p>
      </dgm:t>
    </dgm:pt>
    <dgm:pt modelId="{6C5C1815-AE46-4D03-815A-86B7FEE0DE16}" type="parTrans" cxnId="{7ECCE4C4-7F3B-4834-BED8-E72EAC672590}">
      <dgm:prSet/>
      <dgm:spPr/>
      <dgm:t>
        <a:bodyPr/>
        <a:lstStyle/>
        <a:p>
          <a:endParaRPr lang="en-US"/>
        </a:p>
      </dgm:t>
    </dgm:pt>
    <dgm:pt modelId="{8843DE78-472A-4933-ABD2-D0AAD9550FFF}" type="sibTrans" cxnId="{7ECCE4C4-7F3B-4834-BED8-E72EAC672590}">
      <dgm:prSet/>
      <dgm:spPr/>
      <dgm:t>
        <a:bodyPr/>
        <a:lstStyle/>
        <a:p>
          <a:endParaRPr lang="en-US"/>
        </a:p>
      </dgm:t>
    </dgm:pt>
    <dgm:pt modelId="{65894071-3C7C-42DC-A362-42EC8D175DEB}">
      <dgm:prSet/>
      <dgm:spPr/>
      <dgm:t>
        <a:bodyPr/>
        <a:lstStyle/>
        <a:p>
          <a:r>
            <a:rPr lang="en-US"/>
            <a:t>Handling and Storage</a:t>
          </a:r>
        </a:p>
      </dgm:t>
    </dgm:pt>
    <dgm:pt modelId="{F7363F46-436F-44CC-9751-3D03C5590CEB}" type="parTrans" cxnId="{25B26CB4-D8C0-420C-B23F-8E9A51263A4A}">
      <dgm:prSet/>
      <dgm:spPr/>
      <dgm:t>
        <a:bodyPr/>
        <a:lstStyle/>
        <a:p>
          <a:endParaRPr lang="en-US"/>
        </a:p>
      </dgm:t>
    </dgm:pt>
    <dgm:pt modelId="{925ED99A-DF48-409E-B716-9794840CBFB2}" type="sibTrans" cxnId="{25B26CB4-D8C0-420C-B23F-8E9A51263A4A}">
      <dgm:prSet/>
      <dgm:spPr/>
      <dgm:t>
        <a:bodyPr/>
        <a:lstStyle/>
        <a:p>
          <a:endParaRPr lang="en-US"/>
        </a:p>
      </dgm:t>
    </dgm:pt>
    <dgm:pt modelId="{24DAED3C-55F6-4C98-8352-BCA79997DDFD}">
      <dgm:prSet/>
      <dgm:spPr/>
      <dgm:t>
        <a:bodyPr/>
        <a:lstStyle/>
        <a:p>
          <a:r>
            <a:rPr lang="en-US"/>
            <a:t>Exposure Control/Personal Protective Equipment</a:t>
          </a:r>
        </a:p>
      </dgm:t>
    </dgm:pt>
    <dgm:pt modelId="{E88D461E-4D9C-4D4D-82D8-90421856B759}" type="parTrans" cxnId="{2199B59D-1DB4-4C3B-9E0F-D758EB070D9A}">
      <dgm:prSet/>
      <dgm:spPr/>
      <dgm:t>
        <a:bodyPr/>
        <a:lstStyle/>
        <a:p>
          <a:endParaRPr lang="en-US"/>
        </a:p>
      </dgm:t>
    </dgm:pt>
    <dgm:pt modelId="{5E74ECD5-87C9-4BB8-B3C2-8228D5307170}" type="sibTrans" cxnId="{2199B59D-1DB4-4C3B-9E0F-D758EB070D9A}">
      <dgm:prSet/>
      <dgm:spPr/>
      <dgm:t>
        <a:bodyPr/>
        <a:lstStyle/>
        <a:p>
          <a:endParaRPr lang="en-US"/>
        </a:p>
      </dgm:t>
    </dgm:pt>
    <dgm:pt modelId="{839FD1B1-A7B6-483C-A916-37F6C922F931}">
      <dgm:prSet/>
      <dgm:spPr/>
      <dgm:t>
        <a:bodyPr/>
        <a:lstStyle/>
        <a:p>
          <a:r>
            <a:rPr lang="en-US"/>
            <a:t>Physical and Chemical Properties</a:t>
          </a:r>
        </a:p>
      </dgm:t>
    </dgm:pt>
    <dgm:pt modelId="{0CB9C835-DC87-4AFE-A683-236F5FC0FF24}" type="parTrans" cxnId="{0FF14D5F-495F-4B51-A1C4-4966679ABE34}">
      <dgm:prSet/>
      <dgm:spPr/>
      <dgm:t>
        <a:bodyPr/>
        <a:lstStyle/>
        <a:p>
          <a:endParaRPr lang="en-US"/>
        </a:p>
      </dgm:t>
    </dgm:pt>
    <dgm:pt modelId="{B7AA1FCF-23E9-4F80-B565-24E02A3DD607}" type="sibTrans" cxnId="{0FF14D5F-495F-4B51-A1C4-4966679ABE34}">
      <dgm:prSet/>
      <dgm:spPr/>
      <dgm:t>
        <a:bodyPr/>
        <a:lstStyle/>
        <a:p>
          <a:endParaRPr lang="en-US"/>
        </a:p>
      </dgm:t>
    </dgm:pt>
    <dgm:pt modelId="{9CE24DE9-6EF3-408D-92E0-02215353F12C}">
      <dgm:prSet/>
      <dgm:spPr/>
      <dgm:t>
        <a:bodyPr/>
        <a:lstStyle/>
        <a:p>
          <a:r>
            <a:rPr lang="en-US"/>
            <a:t>Stability and Reactivity</a:t>
          </a:r>
        </a:p>
      </dgm:t>
    </dgm:pt>
    <dgm:pt modelId="{AF3CB8D5-49D2-4C47-8000-893565E565B8}" type="parTrans" cxnId="{32C0EAEC-1234-46F9-90D7-72AA929968F9}">
      <dgm:prSet/>
      <dgm:spPr/>
      <dgm:t>
        <a:bodyPr/>
        <a:lstStyle/>
        <a:p>
          <a:endParaRPr lang="en-US"/>
        </a:p>
      </dgm:t>
    </dgm:pt>
    <dgm:pt modelId="{1BBDD7C6-3156-42DA-B975-1273BD52E5B3}" type="sibTrans" cxnId="{32C0EAEC-1234-46F9-90D7-72AA929968F9}">
      <dgm:prSet/>
      <dgm:spPr/>
      <dgm:t>
        <a:bodyPr/>
        <a:lstStyle/>
        <a:p>
          <a:endParaRPr lang="en-US"/>
        </a:p>
      </dgm:t>
    </dgm:pt>
    <dgm:pt modelId="{5F556D69-ACC7-452A-874E-77078D33CD9E}" type="pres">
      <dgm:prSet presAssocID="{00063592-28FC-4C34-8B71-27A1D854DBC8}" presName="diagram" presStyleCnt="0">
        <dgm:presLayoutVars>
          <dgm:dir/>
          <dgm:resizeHandles val="exact"/>
        </dgm:presLayoutVars>
      </dgm:prSet>
      <dgm:spPr/>
    </dgm:pt>
    <dgm:pt modelId="{023A7001-2020-4621-BB5E-4011EB926EC0}" type="pres">
      <dgm:prSet presAssocID="{A2F94F7D-4BAA-431B-AFCF-6BDF1689B078}" presName="node" presStyleLbl="node1" presStyleIdx="0" presStyleCnt="10">
        <dgm:presLayoutVars>
          <dgm:bulletEnabled val="1"/>
        </dgm:presLayoutVars>
      </dgm:prSet>
      <dgm:spPr/>
    </dgm:pt>
    <dgm:pt modelId="{086B916D-E6C8-49E6-8C22-9002B83E2D75}" type="pres">
      <dgm:prSet presAssocID="{0AF99E2E-A8DD-4087-BD4C-563D7F6A8AB7}" presName="sibTrans" presStyleCnt="0"/>
      <dgm:spPr/>
    </dgm:pt>
    <dgm:pt modelId="{9BAECD8A-5E33-4A43-B97F-49A8A91AF3CB}" type="pres">
      <dgm:prSet presAssocID="{33164385-D413-4F3B-B882-684328C0972E}" presName="node" presStyleLbl="node1" presStyleIdx="1" presStyleCnt="10">
        <dgm:presLayoutVars>
          <dgm:bulletEnabled val="1"/>
        </dgm:presLayoutVars>
      </dgm:prSet>
      <dgm:spPr/>
    </dgm:pt>
    <dgm:pt modelId="{91944A3E-1ECA-4743-89D6-256CCC729BB0}" type="pres">
      <dgm:prSet presAssocID="{8DF83706-CB5F-403A-BAB9-C10B3670B10A}" presName="sibTrans" presStyleCnt="0"/>
      <dgm:spPr/>
    </dgm:pt>
    <dgm:pt modelId="{C0B39D45-DF2F-4E3A-9CD9-DF405AB579C2}" type="pres">
      <dgm:prSet presAssocID="{C0F02849-AFAE-4A44-9E82-5FD35239AD8D}" presName="node" presStyleLbl="node1" presStyleIdx="2" presStyleCnt="10">
        <dgm:presLayoutVars>
          <dgm:bulletEnabled val="1"/>
        </dgm:presLayoutVars>
      </dgm:prSet>
      <dgm:spPr/>
    </dgm:pt>
    <dgm:pt modelId="{21B47AB7-8C4C-4258-B4B5-CE77BF620079}" type="pres">
      <dgm:prSet presAssocID="{9A0A01E4-18EC-4D88-98FF-F77B8711916C}" presName="sibTrans" presStyleCnt="0"/>
      <dgm:spPr/>
    </dgm:pt>
    <dgm:pt modelId="{7114253F-F21B-40A9-A5CF-911D563397A9}" type="pres">
      <dgm:prSet presAssocID="{70184255-DDA6-4A1F-8A0F-344CBD7B6564}" presName="node" presStyleLbl="node1" presStyleIdx="3" presStyleCnt="10">
        <dgm:presLayoutVars>
          <dgm:bulletEnabled val="1"/>
        </dgm:presLayoutVars>
      </dgm:prSet>
      <dgm:spPr/>
    </dgm:pt>
    <dgm:pt modelId="{53058F75-4B36-4B60-8A1A-16ADD2599115}" type="pres">
      <dgm:prSet presAssocID="{6C9E4056-EBC0-4CE5-AAAA-B2A3F3B7D73F}" presName="sibTrans" presStyleCnt="0"/>
      <dgm:spPr/>
    </dgm:pt>
    <dgm:pt modelId="{CB181DBD-0E6A-4619-B210-02851B0A66BC}" type="pres">
      <dgm:prSet presAssocID="{B61A2F8D-95A2-4CBE-8AAD-BC144ADBB086}" presName="node" presStyleLbl="node1" presStyleIdx="4" presStyleCnt="10">
        <dgm:presLayoutVars>
          <dgm:bulletEnabled val="1"/>
        </dgm:presLayoutVars>
      </dgm:prSet>
      <dgm:spPr/>
    </dgm:pt>
    <dgm:pt modelId="{43D8760C-BA47-4803-B2AF-6AE290FCF72C}" type="pres">
      <dgm:prSet presAssocID="{B68E9537-F3AB-45DF-B638-E9842D062F56}" presName="sibTrans" presStyleCnt="0"/>
      <dgm:spPr/>
    </dgm:pt>
    <dgm:pt modelId="{EAF7C858-8D32-4577-8651-3F9E9A72A2F7}" type="pres">
      <dgm:prSet presAssocID="{95F9EA05-A63D-447A-A5BE-07DE881CE0FA}" presName="node" presStyleLbl="node1" presStyleIdx="5" presStyleCnt="10">
        <dgm:presLayoutVars>
          <dgm:bulletEnabled val="1"/>
        </dgm:presLayoutVars>
      </dgm:prSet>
      <dgm:spPr/>
    </dgm:pt>
    <dgm:pt modelId="{D6D7F5AA-5341-4F25-B22D-F4939CC53F3D}" type="pres">
      <dgm:prSet presAssocID="{8843DE78-472A-4933-ABD2-D0AAD9550FFF}" presName="sibTrans" presStyleCnt="0"/>
      <dgm:spPr/>
    </dgm:pt>
    <dgm:pt modelId="{61B7BB3E-0DB3-48B8-BAE2-2B2A49D1FD59}" type="pres">
      <dgm:prSet presAssocID="{65894071-3C7C-42DC-A362-42EC8D175DEB}" presName="node" presStyleLbl="node1" presStyleIdx="6" presStyleCnt="10">
        <dgm:presLayoutVars>
          <dgm:bulletEnabled val="1"/>
        </dgm:presLayoutVars>
      </dgm:prSet>
      <dgm:spPr/>
    </dgm:pt>
    <dgm:pt modelId="{23B650F1-CBD4-4678-B624-B2A588A5F243}" type="pres">
      <dgm:prSet presAssocID="{925ED99A-DF48-409E-B716-9794840CBFB2}" presName="sibTrans" presStyleCnt="0"/>
      <dgm:spPr/>
    </dgm:pt>
    <dgm:pt modelId="{8363283C-96A3-4324-BB0C-761BD5B9E7B0}" type="pres">
      <dgm:prSet presAssocID="{24DAED3C-55F6-4C98-8352-BCA79997DDFD}" presName="node" presStyleLbl="node1" presStyleIdx="7" presStyleCnt="10">
        <dgm:presLayoutVars>
          <dgm:bulletEnabled val="1"/>
        </dgm:presLayoutVars>
      </dgm:prSet>
      <dgm:spPr/>
    </dgm:pt>
    <dgm:pt modelId="{AC01BFCB-17E0-4613-AD00-E2010812F40B}" type="pres">
      <dgm:prSet presAssocID="{5E74ECD5-87C9-4BB8-B3C2-8228D5307170}" presName="sibTrans" presStyleCnt="0"/>
      <dgm:spPr/>
    </dgm:pt>
    <dgm:pt modelId="{E9FCF6F7-90D9-4193-A56E-F8BAC1B0159A}" type="pres">
      <dgm:prSet presAssocID="{839FD1B1-A7B6-483C-A916-37F6C922F931}" presName="node" presStyleLbl="node1" presStyleIdx="8" presStyleCnt="10">
        <dgm:presLayoutVars>
          <dgm:bulletEnabled val="1"/>
        </dgm:presLayoutVars>
      </dgm:prSet>
      <dgm:spPr/>
    </dgm:pt>
    <dgm:pt modelId="{0CA60952-A529-4429-A947-38153A3D6851}" type="pres">
      <dgm:prSet presAssocID="{B7AA1FCF-23E9-4F80-B565-24E02A3DD607}" presName="sibTrans" presStyleCnt="0"/>
      <dgm:spPr/>
    </dgm:pt>
    <dgm:pt modelId="{54D4A685-8497-40EB-90C8-C0C7177CB613}" type="pres">
      <dgm:prSet presAssocID="{9CE24DE9-6EF3-408D-92E0-02215353F12C}" presName="node" presStyleLbl="node1" presStyleIdx="9" presStyleCnt="10">
        <dgm:presLayoutVars>
          <dgm:bulletEnabled val="1"/>
        </dgm:presLayoutVars>
      </dgm:prSet>
      <dgm:spPr/>
    </dgm:pt>
  </dgm:ptLst>
  <dgm:cxnLst>
    <dgm:cxn modelId="{FC95AF16-F3FF-4661-BAAE-3FFDEC0480FC}" type="presOf" srcId="{A2F94F7D-4BAA-431B-AFCF-6BDF1689B078}" destId="{023A7001-2020-4621-BB5E-4011EB926EC0}" srcOrd="0" destOrd="0" presId="urn:microsoft.com/office/officeart/2005/8/layout/default"/>
    <dgm:cxn modelId="{A53BDC24-76C3-4C0B-8614-22A2B11FCDDF}" srcId="{00063592-28FC-4C34-8B71-27A1D854DBC8}" destId="{A2F94F7D-4BAA-431B-AFCF-6BDF1689B078}" srcOrd="0" destOrd="0" parTransId="{6CAE1F0F-B460-4816-96BA-0E26F3F8E293}" sibTransId="{0AF99E2E-A8DD-4087-BD4C-563D7F6A8AB7}"/>
    <dgm:cxn modelId="{C6112825-4F05-4B25-9C98-DA7B99B0985C}" type="presOf" srcId="{B61A2F8D-95A2-4CBE-8AAD-BC144ADBB086}" destId="{CB181DBD-0E6A-4619-B210-02851B0A66BC}" srcOrd="0" destOrd="0" presId="urn:microsoft.com/office/officeart/2005/8/layout/default"/>
    <dgm:cxn modelId="{5461BD30-8284-4EE6-B5F6-ABF247C46AEC}" type="presOf" srcId="{95F9EA05-A63D-447A-A5BE-07DE881CE0FA}" destId="{EAF7C858-8D32-4577-8651-3F9E9A72A2F7}" srcOrd="0" destOrd="0" presId="urn:microsoft.com/office/officeart/2005/8/layout/default"/>
    <dgm:cxn modelId="{3C811537-E219-4608-96FC-1191EF980C9E}" srcId="{00063592-28FC-4C34-8B71-27A1D854DBC8}" destId="{B61A2F8D-95A2-4CBE-8AAD-BC144ADBB086}" srcOrd="4" destOrd="0" parTransId="{CA16DC0E-CD94-4C7F-85A8-EF125BFC80DC}" sibTransId="{B68E9537-F3AB-45DF-B638-E9842D062F56}"/>
    <dgm:cxn modelId="{0FF14D5F-495F-4B51-A1C4-4966679ABE34}" srcId="{00063592-28FC-4C34-8B71-27A1D854DBC8}" destId="{839FD1B1-A7B6-483C-A916-37F6C922F931}" srcOrd="8" destOrd="0" parTransId="{0CB9C835-DC87-4AFE-A683-236F5FC0FF24}" sibTransId="{B7AA1FCF-23E9-4F80-B565-24E02A3DD607}"/>
    <dgm:cxn modelId="{60719048-C9D9-48AB-9F3F-E8DCEAF7A24D}" srcId="{00063592-28FC-4C34-8B71-27A1D854DBC8}" destId="{C0F02849-AFAE-4A44-9E82-5FD35239AD8D}" srcOrd="2" destOrd="0" parTransId="{4CE17640-F543-4149-8902-37B755F4E012}" sibTransId="{9A0A01E4-18EC-4D88-98FF-F77B8711916C}"/>
    <dgm:cxn modelId="{8EEC2E6E-6BB8-4783-8614-880741F02261}" srcId="{00063592-28FC-4C34-8B71-27A1D854DBC8}" destId="{33164385-D413-4F3B-B882-684328C0972E}" srcOrd="1" destOrd="0" parTransId="{FDAA1B30-9469-4D0F-BBF5-B730C8AC5EF4}" sibTransId="{8DF83706-CB5F-403A-BAB9-C10B3670B10A}"/>
    <dgm:cxn modelId="{2AC70C55-1072-42ED-900D-798A34B95894}" type="presOf" srcId="{839FD1B1-A7B6-483C-A916-37F6C922F931}" destId="{E9FCF6F7-90D9-4193-A56E-F8BAC1B0159A}" srcOrd="0" destOrd="0" presId="urn:microsoft.com/office/officeart/2005/8/layout/default"/>
    <dgm:cxn modelId="{52C7965A-88D5-4153-AAB4-5B807703D7DD}" type="presOf" srcId="{00063592-28FC-4C34-8B71-27A1D854DBC8}" destId="{5F556D69-ACC7-452A-874E-77078D33CD9E}" srcOrd="0" destOrd="0" presId="urn:microsoft.com/office/officeart/2005/8/layout/default"/>
    <dgm:cxn modelId="{A1A6A57C-279A-46BC-B4E0-8FE67A44CADB}" type="presOf" srcId="{65894071-3C7C-42DC-A362-42EC8D175DEB}" destId="{61B7BB3E-0DB3-48B8-BAE2-2B2A49D1FD59}" srcOrd="0" destOrd="0" presId="urn:microsoft.com/office/officeart/2005/8/layout/default"/>
    <dgm:cxn modelId="{4C11D27F-0B1B-41F2-B62E-F70AD5D0B8B6}" srcId="{00063592-28FC-4C34-8B71-27A1D854DBC8}" destId="{70184255-DDA6-4A1F-8A0F-344CBD7B6564}" srcOrd="3" destOrd="0" parTransId="{533EDFC8-B151-4638-A636-45BACF4A74FC}" sibTransId="{6C9E4056-EBC0-4CE5-AAAA-B2A3F3B7D73F}"/>
    <dgm:cxn modelId="{6D046E81-BB4C-4117-8C37-941E23CCE7ED}" type="presOf" srcId="{24DAED3C-55F6-4C98-8352-BCA79997DDFD}" destId="{8363283C-96A3-4324-BB0C-761BD5B9E7B0}" srcOrd="0" destOrd="0" presId="urn:microsoft.com/office/officeart/2005/8/layout/default"/>
    <dgm:cxn modelId="{1D3C6097-54AC-43FE-A849-BBAED4C246C6}" type="presOf" srcId="{C0F02849-AFAE-4A44-9E82-5FD35239AD8D}" destId="{C0B39D45-DF2F-4E3A-9CD9-DF405AB579C2}" srcOrd="0" destOrd="0" presId="urn:microsoft.com/office/officeart/2005/8/layout/default"/>
    <dgm:cxn modelId="{2199B59D-1DB4-4C3B-9E0F-D758EB070D9A}" srcId="{00063592-28FC-4C34-8B71-27A1D854DBC8}" destId="{24DAED3C-55F6-4C98-8352-BCA79997DDFD}" srcOrd="7" destOrd="0" parTransId="{E88D461E-4D9C-4D4D-82D8-90421856B759}" sibTransId="{5E74ECD5-87C9-4BB8-B3C2-8228D5307170}"/>
    <dgm:cxn modelId="{25B26CB4-D8C0-420C-B23F-8E9A51263A4A}" srcId="{00063592-28FC-4C34-8B71-27A1D854DBC8}" destId="{65894071-3C7C-42DC-A362-42EC8D175DEB}" srcOrd="6" destOrd="0" parTransId="{F7363F46-436F-44CC-9751-3D03C5590CEB}" sibTransId="{925ED99A-DF48-409E-B716-9794840CBFB2}"/>
    <dgm:cxn modelId="{7ECCE4C4-7F3B-4834-BED8-E72EAC672590}" srcId="{00063592-28FC-4C34-8B71-27A1D854DBC8}" destId="{95F9EA05-A63D-447A-A5BE-07DE881CE0FA}" srcOrd="5" destOrd="0" parTransId="{6C5C1815-AE46-4D03-815A-86B7FEE0DE16}" sibTransId="{8843DE78-472A-4933-ABD2-D0AAD9550FFF}"/>
    <dgm:cxn modelId="{E59A3DD4-22E3-4565-B408-72DEF00CFF85}" type="presOf" srcId="{9CE24DE9-6EF3-408D-92E0-02215353F12C}" destId="{54D4A685-8497-40EB-90C8-C0C7177CB613}" srcOrd="0" destOrd="0" presId="urn:microsoft.com/office/officeart/2005/8/layout/default"/>
    <dgm:cxn modelId="{CE2DE3DE-B243-4AFC-BDBE-4161482574CE}" type="presOf" srcId="{70184255-DDA6-4A1F-8A0F-344CBD7B6564}" destId="{7114253F-F21B-40A9-A5CF-911D563397A9}" srcOrd="0" destOrd="0" presId="urn:microsoft.com/office/officeart/2005/8/layout/default"/>
    <dgm:cxn modelId="{32C0EAEC-1234-46F9-90D7-72AA929968F9}" srcId="{00063592-28FC-4C34-8B71-27A1D854DBC8}" destId="{9CE24DE9-6EF3-408D-92E0-02215353F12C}" srcOrd="9" destOrd="0" parTransId="{AF3CB8D5-49D2-4C47-8000-893565E565B8}" sibTransId="{1BBDD7C6-3156-42DA-B975-1273BD52E5B3}"/>
    <dgm:cxn modelId="{B99BE6F5-3BAD-4694-91E6-6DE439A899B0}" type="presOf" srcId="{33164385-D413-4F3B-B882-684328C0972E}" destId="{9BAECD8A-5E33-4A43-B97F-49A8A91AF3CB}" srcOrd="0" destOrd="0" presId="urn:microsoft.com/office/officeart/2005/8/layout/default"/>
    <dgm:cxn modelId="{E46EFF88-6F5F-4952-BA33-897965EE9EA7}" type="presParOf" srcId="{5F556D69-ACC7-452A-874E-77078D33CD9E}" destId="{023A7001-2020-4621-BB5E-4011EB926EC0}" srcOrd="0" destOrd="0" presId="urn:microsoft.com/office/officeart/2005/8/layout/default"/>
    <dgm:cxn modelId="{60EFDB00-8FC2-415C-ABB2-7E19CB6BD35F}" type="presParOf" srcId="{5F556D69-ACC7-452A-874E-77078D33CD9E}" destId="{086B916D-E6C8-49E6-8C22-9002B83E2D75}" srcOrd="1" destOrd="0" presId="urn:microsoft.com/office/officeart/2005/8/layout/default"/>
    <dgm:cxn modelId="{87A3D99D-92D0-4B22-A12E-F85741325545}" type="presParOf" srcId="{5F556D69-ACC7-452A-874E-77078D33CD9E}" destId="{9BAECD8A-5E33-4A43-B97F-49A8A91AF3CB}" srcOrd="2" destOrd="0" presId="urn:microsoft.com/office/officeart/2005/8/layout/default"/>
    <dgm:cxn modelId="{95EB1717-A56E-4DF0-ABB9-5A085160B5B9}" type="presParOf" srcId="{5F556D69-ACC7-452A-874E-77078D33CD9E}" destId="{91944A3E-1ECA-4743-89D6-256CCC729BB0}" srcOrd="3" destOrd="0" presId="urn:microsoft.com/office/officeart/2005/8/layout/default"/>
    <dgm:cxn modelId="{BA2ABC27-E737-41B9-A20B-57DFEB6BBD0B}" type="presParOf" srcId="{5F556D69-ACC7-452A-874E-77078D33CD9E}" destId="{C0B39D45-DF2F-4E3A-9CD9-DF405AB579C2}" srcOrd="4" destOrd="0" presId="urn:microsoft.com/office/officeart/2005/8/layout/default"/>
    <dgm:cxn modelId="{CE98098B-D813-4A71-AEE6-BD579D017678}" type="presParOf" srcId="{5F556D69-ACC7-452A-874E-77078D33CD9E}" destId="{21B47AB7-8C4C-4258-B4B5-CE77BF620079}" srcOrd="5" destOrd="0" presId="urn:microsoft.com/office/officeart/2005/8/layout/default"/>
    <dgm:cxn modelId="{B9BE3AA6-553E-4309-9501-3C86F125EC40}" type="presParOf" srcId="{5F556D69-ACC7-452A-874E-77078D33CD9E}" destId="{7114253F-F21B-40A9-A5CF-911D563397A9}" srcOrd="6" destOrd="0" presId="urn:microsoft.com/office/officeart/2005/8/layout/default"/>
    <dgm:cxn modelId="{AF2EBA55-AEFE-4666-9964-357DC93A5255}" type="presParOf" srcId="{5F556D69-ACC7-452A-874E-77078D33CD9E}" destId="{53058F75-4B36-4B60-8A1A-16ADD2599115}" srcOrd="7" destOrd="0" presId="urn:microsoft.com/office/officeart/2005/8/layout/default"/>
    <dgm:cxn modelId="{05D68886-169D-4EAE-8526-3EB9271D7CD6}" type="presParOf" srcId="{5F556D69-ACC7-452A-874E-77078D33CD9E}" destId="{CB181DBD-0E6A-4619-B210-02851B0A66BC}" srcOrd="8" destOrd="0" presId="urn:microsoft.com/office/officeart/2005/8/layout/default"/>
    <dgm:cxn modelId="{517AACC5-B6B1-48BA-8F34-5DE202C2D54B}" type="presParOf" srcId="{5F556D69-ACC7-452A-874E-77078D33CD9E}" destId="{43D8760C-BA47-4803-B2AF-6AE290FCF72C}" srcOrd="9" destOrd="0" presId="urn:microsoft.com/office/officeart/2005/8/layout/default"/>
    <dgm:cxn modelId="{8ADA7F6F-4DC2-4AA6-8989-FC5F099DADB9}" type="presParOf" srcId="{5F556D69-ACC7-452A-874E-77078D33CD9E}" destId="{EAF7C858-8D32-4577-8651-3F9E9A72A2F7}" srcOrd="10" destOrd="0" presId="urn:microsoft.com/office/officeart/2005/8/layout/default"/>
    <dgm:cxn modelId="{86267C27-588D-4B3A-9064-7AF0C26BCEB1}" type="presParOf" srcId="{5F556D69-ACC7-452A-874E-77078D33CD9E}" destId="{D6D7F5AA-5341-4F25-B22D-F4939CC53F3D}" srcOrd="11" destOrd="0" presId="urn:microsoft.com/office/officeart/2005/8/layout/default"/>
    <dgm:cxn modelId="{457B3A91-CD96-4249-83D6-18BF44C79432}" type="presParOf" srcId="{5F556D69-ACC7-452A-874E-77078D33CD9E}" destId="{61B7BB3E-0DB3-48B8-BAE2-2B2A49D1FD59}" srcOrd="12" destOrd="0" presId="urn:microsoft.com/office/officeart/2005/8/layout/default"/>
    <dgm:cxn modelId="{1A750B0A-A383-49EA-9B47-BFBB0B4E8012}" type="presParOf" srcId="{5F556D69-ACC7-452A-874E-77078D33CD9E}" destId="{23B650F1-CBD4-4678-B624-B2A588A5F243}" srcOrd="13" destOrd="0" presId="urn:microsoft.com/office/officeart/2005/8/layout/default"/>
    <dgm:cxn modelId="{1D7FC532-2F39-43FE-B05F-27C417927514}" type="presParOf" srcId="{5F556D69-ACC7-452A-874E-77078D33CD9E}" destId="{8363283C-96A3-4324-BB0C-761BD5B9E7B0}" srcOrd="14" destOrd="0" presId="urn:microsoft.com/office/officeart/2005/8/layout/default"/>
    <dgm:cxn modelId="{AE45BE2C-D3E9-499E-B105-9B9DF2316DC3}" type="presParOf" srcId="{5F556D69-ACC7-452A-874E-77078D33CD9E}" destId="{AC01BFCB-17E0-4613-AD00-E2010812F40B}" srcOrd="15" destOrd="0" presId="urn:microsoft.com/office/officeart/2005/8/layout/default"/>
    <dgm:cxn modelId="{7BA80589-B116-466E-966A-FC1CFA2616B6}" type="presParOf" srcId="{5F556D69-ACC7-452A-874E-77078D33CD9E}" destId="{E9FCF6F7-90D9-4193-A56E-F8BAC1B0159A}" srcOrd="16" destOrd="0" presId="urn:microsoft.com/office/officeart/2005/8/layout/default"/>
    <dgm:cxn modelId="{9B4A1ADB-3472-4863-8340-E76B431C5E35}" type="presParOf" srcId="{5F556D69-ACC7-452A-874E-77078D33CD9E}" destId="{0CA60952-A529-4429-A947-38153A3D6851}" srcOrd="17" destOrd="0" presId="urn:microsoft.com/office/officeart/2005/8/layout/default"/>
    <dgm:cxn modelId="{757E8388-2A27-4EC8-ABD8-B89195F5EC3D}" type="presParOf" srcId="{5F556D69-ACC7-452A-874E-77078D33CD9E}" destId="{54D4A685-8497-40EB-90C8-C0C7177CB613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3631A6-E923-41E5-AD20-497AE9F182B1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9F5E0C-CE20-43CE-A111-3FE7D74A30E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Toxicological Information</a:t>
          </a:r>
        </a:p>
      </dgm:t>
    </dgm:pt>
    <dgm:pt modelId="{6E99DF2B-80CE-4265-B3D1-3EACB1B4D1E7}" type="parTrans" cxnId="{1B244B15-B4A2-455B-98B8-21E3F414E708}">
      <dgm:prSet/>
      <dgm:spPr/>
      <dgm:t>
        <a:bodyPr/>
        <a:lstStyle/>
        <a:p>
          <a:endParaRPr lang="en-US"/>
        </a:p>
      </dgm:t>
    </dgm:pt>
    <dgm:pt modelId="{AF83CE3E-E092-45F1-AD9C-A38B4200B5C3}" type="sibTrans" cxnId="{1B244B15-B4A2-455B-98B8-21E3F414E70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7831BF1-A4CE-46C6-8E8C-DFEEA88B1F0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Ecological Information</a:t>
          </a:r>
        </a:p>
      </dgm:t>
    </dgm:pt>
    <dgm:pt modelId="{7CF72764-88B2-49C8-808C-92444FB3E041}" type="parTrans" cxnId="{E27CDEAD-B61C-43F7-8A68-14125CED4795}">
      <dgm:prSet/>
      <dgm:spPr/>
      <dgm:t>
        <a:bodyPr/>
        <a:lstStyle/>
        <a:p>
          <a:endParaRPr lang="en-US"/>
        </a:p>
      </dgm:t>
    </dgm:pt>
    <dgm:pt modelId="{CB5724EA-5370-44E4-B817-2D83E010859E}" type="sibTrans" cxnId="{E27CDEAD-B61C-43F7-8A68-14125CED479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FBA6363-BEB5-4423-8474-51117B7596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Disposal Considerations</a:t>
          </a:r>
        </a:p>
      </dgm:t>
    </dgm:pt>
    <dgm:pt modelId="{678610C3-B7B6-44AC-9C73-0A47422FF334}" type="parTrans" cxnId="{76DBD94C-6208-43F4-886A-04A801A08FE0}">
      <dgm:prSet/>
      <dgm:spPr/>
      <dgm:t>
        <a:bodyPr/>
        <a:lstStyle/>
        <a:p>
          <a:endParaRPr lang="en-US"/>
        </a:p>
      </dgm:t>
    </dgm:pt>
    <dgm:pt modelId="{99B80FD2-3904-4E39-9BC2-0D915C108F80}" type="sibTrans" cxnId="{76DBD94C-6208-43F4-886A-04A801A08FE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78E35E6-539F-450F-8CDD-F90D21E720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Transport Information</a:t>
          </a:r>
        </a:p>
      </dgm:t>
    </dgm:pt>
    <dgm:pt modelId="{CCBDA24D-9DFE-4020-B947-C40DE20C04D7}" type="parTrans" cxnId="{19A3E46F-AB73-4148-8D43-56CE956307C2}">
      <dgm:prSet/>
      <dgm:spPr/>
      <dgm:t>
        <a:bodyPr/>
        <a:lstStyle/>
        <a:p>
          <a:endParaRPr lang="en-US"/>
        </a:p>
      </dgm:t>
    </dgm:pt>
    <dgm:pt modelId="{A3B8D908-264B-49E7-84D3-A77E77B21454}" type="sibTrans" cxnId="{19A3E46F-AB73-4148-8D43-56CE956307C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41620D1-69AC-451F-BDE6-93346BFB49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Regulatory Information</a:t>
          </a:r>
        </a:p>
      </dgm:t>
    </dgm:pt>
    <dgm:pt modelId="{F6AE8FDA-8DEB-432F-B5E0-8B06556EBD54}" type="parTrans" cxnId="{32502F91-09C0-4061-8735-F632961E7384}">
      <dgm:prSet/>
      <dgm:spPr/>
      <dgm:t>
        <a:bodyPr/>
        <a:lstStyle/>
        <a:p>
          <a:endParaRPr lang="en-US"/>
        </a:p>
      </dgm:t>
    </dgm:pt>
    <dgm:pt modelId="{F9CA91B8-1773-46E6-B6D1-05A5AE5FE673}" type="sibTrans" cxnId="{32502F91-09C0-4061-8735-F632961E738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2D5055E-E8DD-4FB3-A9E8-4DEBDA41C9C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Other Information</a:t>
          </a:r>
        </a:p>
      </dgm:t>
    </dgm:pt>
    <dgm:pt modelId="{411D5B6E-D77A-4E05-90F4-0839EEF5EF34}" type="parTrans" cxnId="{54F32DAF-DEF5-4844-BBD8-70E035EB0248}">
      <dgm:prSet/>
      <dgm:spPr/>
      <dgm:t>
        <a:bodyPr/>
        <a:lstStyle/>
        <a:p>
          <a:endParaRPr lang="en-US"/>
        </a:p>
      </dgm:t>
    </dgm:pt>
    <dgm:pt modelId="{3D022D2A-D15C-410A-96DA-49ACA25F7279}" type="sibTrans" cxnId="{54F32DAF-DEF5-4844-BBD8-70E035EB0248}">
      <dgm:prSet/>
      <dgm:spPr/>
      <dgm:t>
        <a:bodyPr/>
        <a:lstStyle/>
        <a:p>
          <a:endParaRPr lang="en-US"/>
        </a:p>
      </dgm:t>
    </dgm:pt>
    <dgm:pt modelId="{CF344E6E-4D38-47C9-BE8C-E20D2346CD6A}" type="pres">
      <dgm:prSet presAssocID="{633631A6-E923-41E5-AD20-497AE9F182B1}" presName="root" presStyleCnt="0">
        <dgm:presLayoutVars>
          <dgm:dir/>
          <dgm:resizeHandles val="exact"/>
        </dgm:presLayoutVars>
      </dgm:prSet>
      <dgm:spPr/>
    </dgm:pt>
    <dgm:pt modelId="{0BA3172B-11A1-4C16-8069-D7326025C6B4}" type="pres">
      <dgm:prSet presAssocID="{633631A6-E923-41E5-AD20-497AE9F182B1}" presName="container" presStyleCnt="0">
        <dgm:presLayoutVars>
          <dgm:dir/>
          <dgm:resizeHandles val="exact"/>
        </dgm:presLayoutVars>
      </dgm:prSet>
      <dgm:spPr/>
    </dgm:pt>
    <dgm:pt modelId="{C07A33CF-F94D-4F1B-B4FE-0AC6C1C98E57}" type="pres">
      <dgm:prSet presAssocID="{159F5E0C-CE20-43CE-A111-3FE7D74A30E2}" presName="compNode" presStyleCnt="0"/>
      <dgm:spPr/>
    </dgm:pt>
    <dgm:pt modelId="{553F4152-CBFF-4AAC-9A44-11E4BE8594EF}" type="pres">
      <dgm:prSet presAssocID="{159F5E0C-CE20-43CE-A111-3FE7D74A30E2}" presName="iconBgRect" presStyleLbl="bgShp" presStyleIdx="0" presStyleCnt="6"/>
      <dgm:spPr/>
    </dgm:pt>
    <dgm:pt modelId="{87D10110-8B9A-4213-80F2-7D30638552A4}" type="pres">
      <dgm:prSet presAssocID="{159F5E0C-CE20-43CE-A111-3FE7D74A30E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active"/>
        </a:ext>
      </dgm:extLst>
    </dgm:pt>
    <dgm:pt modelId="{73679F6F-856B-4009-A341-565708B36EEE}" type="pres">
      <dgm:prSet presAssocID="{159F5E0C-CE20-43CE-A111-3FE7D74A30E2}" presName="spaceRect" presStyleCnt="0"/>
      <dgm:spPr/>
    </dgm:pt>
    <dgm:pt modelId="{C2A46D85-BA04-4411-B14F-B463C4AF7C40}" type="pres">
      <dgm:prSet presAssocID="{159F5E0C-CE20-43CE-A111-3FE7D74A30E2}" presName="textRect" presStyleLbl="revTx" presStyleIdx="0" presStyleCnt="6">
        <dgm:presLayoutVars>
          <dgm:chMax val="1"/>
          <dgm:chPref val="1"/>
        </dgm:presLayoutVars>
      </dgm:prSet>
      <dgm:spPr/>
    </dgm:pt>
    <dgm:pt modelId="{9A0112BF-77D7-4E2E-9912-9210ABA1FFEB}" type="pres">
      <dgm:prSet presAssocID="{AF83CE3E-E092-45F1-AD9C-A38B4200B5C3}" presName="sibTrans" presStyleLbl="sibTrans2D1" presStyleIdx="0" presStyleCnt="0"/>
      <dgm:spPr/>
    </dgm:pt>
    <dgm:pt modelId="{49175641-8021-4F45-909B-18D6BC4E11FF}" type="pres">
      <dgm:prSet presAssocID="{B7831BF1-A4CE-46C6-8E8C-DFEEA88B1F00}" presName="compNode" presStyleCnt="0"/>
      <dgm:spPr/>
    </dgm:pt>
    <dgm:pt modelId="{AFDD83F3-13F0-4905-80E4-8F1F51DFACD8}" type="pres">
      <dgm:prSet presAssocID="{B7831BF1-A4CE-46C6-8E8C-DFEEA88B1F00}" presName="iconBgRect" presStyleLbl="bgShp" presStyleIdx="1" presStyleCnt="6"/>
      <dgm:spPr/>
    </dgm:pt>
    <dgm:pt modelId="{35AEB811-A6FC-463E-8BF2-B538E9F55AF4}" type="pres">
      <dgm:prSet presAssocID="{B7831BF1-A4CE-46C6-8E8C-DFEEA88B1F00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72001965-CA95-4DC0-B2D6-37E2E67B71F3}" type="pres">
      <dgm:prSet presAssocID="{B7831BF1-A4CE-46C6-8E8C-DFEEA88B1F00}" presName="spaceRect" presStyleCnt="0"/>
      <dgm:spPr/>
    </dgm:pt>
    <dgm:pt modelId="{211FD447-EA20-4A64-AA70-A83CD90E90B4}" type="pres">
      <dgm:prSet presAssocID="{B7831BF1-A4CE-46C6-8E8C-DFEEA88B1F00}" presName="textRect" presStyleLbl="revTx" presStyleIdx="1" presStyleCnt="6">
        <dgm:presLayoutVars>
          <dgm:chMax val="1"/>
          <dgm:chPref val="1"/>
        </dgm:presLayoutVars>
      </dgm:prSet>
      <dgm:spPr/>
    </dgm:pt>
    <dgm:pt modelId="{6FE1449B-155D-4245-84F2-D793649EEA96}" type="pres">
      <dgm:prSet presAssocID="{CB5724EA-5370-44E4-B817-2D83E010859E}" presName="sibTrans" presStyleLbl="sibTrans2D1" presStyleIdx="0" presStyleCnt="0"/>
      <dgm:spPr/>
    </dgm:pt>
    <dgm:pt modelId="{1A1172BA-1AC2-43EB-9D3F-5B85C7955DE5}" type="pres">
      <dgm:prSet presAssocID="{2FBA6363-BEB5-4423-8474-51117B7596FA}" presName="compNode" presStyleCnt="0"/>
      <dgm:spPr/>
    </dgm:pt>
    <dgm:pt modelId="{75729C46-016F-4048-AE97-328A86CDC1DD}" type="pres">
      <dgm:prSet presAssocID="{2FBA6363-BEB5-4423-8474-51117B7596FA}" presName="iconBgRect" presStyleLbl="bgShp" presStyleIdx="2" presStyleCnt="6"/>
      <dgm:spPr/>
    </dgm:pt>
    <dgm:pt modelId="{F6F446D1-F732-4668-B1CD-42D2AEBFB632}" type="pres">
      <dgm:prSet presAssocID="{2FBA6363-BEB5-4423-8474-51117B7596F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inuousImprovement21"/>
        </a:ext>
      </dgm:extLst>
    </dgm:pt>
    <dgm:pt modelId="{FC280324-4416-43DB-B3D6-427243ED4F95}" type="pres">
      <dgm:prSet presAssocID="{2FBA6363-BEB5-4423-8474-51117B7596FA}" presName="spaceRect" presStyleCnt="0"/>
      <dgm:spPr/>
    </dgm:pt>
    <dgm:pt modelId="{516CECF2-BFCF-430F-B359-6F0D7884DA80}" type="pres">
      <dgm:prSet presAssocID="{2FBA6363-BEB5-4423-8474-51117B7596FA}" presName="textRect" presStyleLbl="revTx" presStyleIdx="2" presStyleCnt="6">
        <dgm:presLayoutVars>
          <dgm:chMax val="1"/>
          <dgm:chPref val="1"/>
        </dgm:presLayoutVars>
      </dgm:prSet>
      <dgm:spPr/>
    </dgm:pt>
    <dgm:pt modelId="{B8FEAB17-D571-4319-8859-9DFCB46AAA60}" type="pres">
      <dgm:prSet presAssocID="{99B80FD2-3904-4E39-9BC2-0D915C108F80}" presName="sibTrans" presStyleLbl="sibTrans2D1" presStyleIdx="0" presStyleCnt="0"/>
      <dgm:spPr/>
    </dgm:pt>
    <dgm:pt modelId="{BDED7A90-E31A-44BD-B83B-8D37569285CE}" type="pres">
      <dgm:prSet presAssocID="{B78E35E6-539F-450F-8CDD-F90D21E7204F}" presName="compNode" presStyleCnt="0"/>
      <dgm:spPr/>
    </dgm:pt>
    <dgm:pt modelId="{B94ED380-E724-48FB-BE78-CCC882ADF993}" type="pres">
      <dgm:prSet presAssocID="{B78E35E6-539F-450F-8CDD-F90D21E7204F}" presName="iconBgRect" presStyleLbl="bgShp" presStyleIdx="3" presStyleCnt="6"/>
      <dgm:spPr/>
    </dgm:pt>
    <dgm:pt modelId="{2B92DE8C-4225-4E56-8FC1-CCF065ECC1DA}" type="pres">
      <dgm:prSet presAssocID="{B78E35E6-539F-450F-8CDD-F90D21E7204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ain"/>
        </a:ext>
      </dgm:extLst>
    </dgm:pt>
    <dgm:pt modelId="{5C96B178-2655-4C89-BCCC-5705ED64FA90}" type="pres">
      <dgm:prSet presAssocID="{B78E35E6-539F-450F-8CDD-F90D21E7204F}" presName="spaceRect" presStyleCnt="0"/>
      <dgm:spPr/>
    </dgm:pt>
    <dgm:pt modelId="{ABAAA2E0-F8C5-4D52-95EF-C6ADCF9ABC7E}" type="pres">
      <dgm:prSet presAssocID="{B78E35E6-539F-450F-8CDD-F90D21E7204F}" presName="textRect" presStyleLbl="revTx" presStyleIdx="3" presStyleCnt="6">
        <dgm:presLayoutVars>
          <dgm:chMax val="1"/>
          <dgm:chPref val="1"/>
        </dgm:presLayoutVars>
      </dgm:prSet>
      <dgm:spPr/>
    </dgm:pt>
    <dgm:pt modelId="{4EC9FED2-9DE9-467C-8C24-9711329B5464}" type="pres">
      <dgm:prSet presAssocID="{A3B8D908-264B-49E7-84D3-A77E77B21454}" presName="sibTrans" presStyleLbl="sibTrans2D1" presStyleIdx="0" presStyleCnt="0"/>
      <dgm:spPr/>
    </dgm:pt>
    <dgm:pt modelId="{3263D5F6-4042-4A0E-9788-E292D8B82D79}" type="pres">
      <dgm:prSet presAssocID="{741620D1-69AC-451F-BDE6-93346BFB4929}" presName="compNode" presStyleCnt="0"/>
      <dgm:spPr/>
    </dgm:pt>
    <dgm:pt modelId="{D0C5FC53-9B73-4802-9C8C-84203F55E719}" type="pres">
      <dgm:prSet presAssocID="{741620D1-69AC-451F-BDE6-93346BFB4929}" presName="iconBgRect" presStyleLbl="bgShp" presStyleIdx="4" presStyleCnt="6"/>
      <dgm:spPr/>
    </dgm:pt>
    <dgm:pt modelId="{7BA22089-99BC-4188-9450-C2D5C53CBD83}" type="pres">
      <dgm:prSet presAssocID="{741620D1-69AC-451F-BDE6-93346BFB4929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63F7AE41-2562-4A2E-B860-06DDFD629159}" type="pres">
      <dgm:prSet presAssocID="{741620D1-69AC-451F-BDE6-93346BFB4929}" presName="spaceRect" presStyleCnt="0"/>
      <dgm:spPr/>
    </dgm:pt>
    <dgm:pt modelId="{CE0522CC-2113-4934-BE67-3C4A6111071F}" type="pres">
      <dgm:prSet presAssocID="{741620D1-69AC-451F-BDE6-93346BFB4929}" presName="textRect" presStyleLbl="revTx" presStyleIdx="4" presStyleCnt="6">
        <dgm:presLayoutVars>
          <dgm:chMax val="1"/>
          <dgm:chPref val="1"/>
        </dgm:presLayoutVars>
      </dgm:prSet>
      <dgm:spPr/>
    </dgm:pt>
    <dgm:pt modelId="{B5DDC8BC-6A45-41AA-9D26-5D248982568F}" type="pres">
      <dgm:prSet presAssocID="{F9CA91B8-1773-46E6-B6D1-05A5AE5FE673}" presName="sibTrans" presStyleLbl="sibTrans2D1" presStyleIdx="0" presStyleCnt="0"/>
      <dgm:spPr/>
    </dgm:pt>
    <dgm:pt modelId="{4844C2D7-AFE3-40ED-B183-6D4047E3A94C}" type="pres">
      <dgm:prSet presAssocID="{E2D5055E-E8DD-4FB3-A9E8-4DEBDA41C9C0}" presName="compNode" presStyleCnt="0"/>
      <dgm:spPr/>
    </dgm:pt>
    <dgm:pt modelId="{925B42E4-1E2B-424B-BD1B-6A84E507D32C}" type="pres">
      <dgm:prSet presAssocID="{E2D5055E-E8DD-4FB3-A9E8-4DEBDA41C9C0}" presName="iconBgRect" presStyleLbl="bgShp" presStyleIdx="5" presStyleCnt="6"/>
      <dgm:spPr/>
    </dgm:pt>
    <dgm:pt modelId="{6AB80F1F-7794-4C24-8709-71C817CBE8A2}" type="pres">
      <dgm:prSet presAssocID="{E2D5055E-E8DD-4FB3-A9E8-4DEBDA41C9C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C5DC4BF0-C378-4DDC-8A3F-157A2D58E0DC}" type="pres">
      <dgm:prSet presAssocID="{E2D5055E-E8DD-4FB3-A9E8-4DEBDA41C9C0}" presName="spaceRect" presStyleCnt="0"/>
      <dgm:spPr/>
    </dgm:pt>
    <dgm:pt modelId="{2030D392-2B2C-4F39-9A49-8E29E3C5611D}" type="pres">
      <dgm:prSet presAssocID="{E2D5055E-E8DD-4FB3-A9E8-4DEBDA41C9C0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C019BA10-B3CA-42B9-866A-8033E1A9ED76}" type="presOf" srcId="{99B80FD2-3904-4E39-9BC2-0D915C108F80}" destId="{B8FEAB17-D571-4319-8859-9DFCB46AAA60}" srcOrd="0" destOrd="0" presId="urn:microsoft.com/office/officeart/2018/2/layout/IconCircleList"/>
    <dgm:cxn modelId="{1B244B15-B4A2-455B-98B8-21E3F414E708}" srcId="{633631A6-E923-41E5-AD20-497AE9F182B1}" destId="{159F5E0C-CE20-43CE-A111-3FE7D74A30E2}" srcOrd="0" destOrd="0" parTransId="{6E99DF2B-80CE-4265-B3D1-3EACB1B4D1E7}" sibTransId="{AF83CE3E-E092-45F1-AD9C-A38B4200B5C3}"/>
    <dgm:cxn modelId="{B845FB38-8A72-46AC-9E51-FAD794FB9C57}" type="presOf" srcId="{B78E35E6-539F-450F-8CDD-F90D21E7204F}" destId="{ABAAA2E0-F8C5-4D52-95EF-C6ADCF9ABC7E}" srcOrd="0" destOrd="0" presId="urn:microsoft.com/office/officeart/2018/2/layout/IconCircleList"/>
    <dgm:cxn modelId="{58DF0B44-D617-4A64-8477-9874A2063D6C}" type="presOf" srcId="{E2D5055E-E8DD-4FB3-A9E8-4DEBDA41C9C0}" destId="{2030D392-2B2C-4F39-9A49-8E29E3C5611D}" srcOrd="0" destOrd="0" presId="urn:microsoft.com/office/officeart/2018/2/layout/IconCircleList"/>
    <dgm:cxn modelId="{5594534A-FD53-41D0-9B93-0C8878AFB1B0}" type="presOf" srcId="{2FBA6363-BEB5-4423-8474-51117B7596FA}" destId="{516CECF2-BFCF-430F-B359-6F0D7884DA80}" srcOrd="0" destOrd="0" presId="urn:microsoft.com/office/officeart/2018/2/layout/IconCircleList"/>
    <dgm:cxn modelId="{76DBD94C-6208-43F4-886A-04A801A08FE0}" srcId="{633631A6-E923-41E5-AD20-497AE9F182B1}" destId="{2FBA6363-BEB5-4423-8474-51117B7596FA}" srcOrd="2" destOrd="0" parTransId="{678610C3-B7B6-44AC-9C73-0A47422FF334}" sibTransId="{99B80FD2-3904-4E39-9BC2-0D915C108F80}"/>
    <dgm:cxn modelId="{19A3E46F-AB73-4148-8D43-56CE956307C2}" srcId="{633631A6-E923-41E5-AD20-497AE9F182B1}" destId="{B78E35E6-539F-450F-8CDD-F90D21E7204F}" srcOrd="3" destOrd="0" parTransId="{CCBDA24D-9DFE-4020-B947-C40DE20C04D7}" sibTransId="{A3B8D908-264B-49E7-84D3-A77E77B21454}"/>
    <dgm:cxn modelId="{43248E77-C9B9-4A61-B04A-8C0CABB35180}" type="presOf" srcId="{159F5E0C-CE20-43CE-A111-3FE7D74A30E2}" destId="{C2A46D85-BA04-4411-B14F-B463C4AF7C40}" srcOrd="0" destOrd="0" presId="urn:microsoft.com/office/officeart/2018/2/layout/IconCircleList"/>
    <dgm:cxn modelId="{256F0688-FA8E-473A-9404-A2EF5709DB31}" type="presOf" srcId="{F9CA91B8-1773-46E6-B6D1-05A5AE5FE673}" destId="{B5DDC8BC-6A45-41AA-9D26-5D248982568F}" srcOrd="0" destOrd="0" presId="urn:microsoft.com/office/officeart/2018/2/layout/IconCircleList"/>
    <dgm:cxn modelId="{DF4B618C-8E39-4126-BAB9-C2163147B5EE}" type="presOf" srcId="{633631A6-E923-41E5-AD20-497AE9F182B1}" destId="{CF344E6E-4D38-47C9-BE8C-E20D2346CD6A}" srcOrd="0" destOrd="0" presId="urn:microsoft.com/office/officeart/2018/2/layout/IconCircleList"/>
    <dgm:cxn modelId="{32502F91-09C0-4061-8735-F632961E7384}" srcId="{633631A6-E923-41E5-AD20-497AE9F182B1}" destId="{741620D1-69AC-451F-BDE6-93346BFB4929}" srcOrd="4" destOrd="0" parTransId="{F6AE8FDA-8DEB-432F-B5E0-8B06556EBD54}" sibTransId="{F9CA91B8-1773-46E6-B6D1-05A5AE5FE673}"/>
    <dgm:cxn modelId="{8A90C19C-292F-4748-853E-9AE014B06F6B}" type="presOf" srcId="{AF83CE3E-E092-45F1-AD9C-A38B4200B5C3}" destId="{9A0112BF-77D7-4E2E-9912-9210ABA1FFEB}" srcOrd="0" destOrd="0" presId="urn:microsoft.com/office/officeart/2018/2/layout/IconCircleList"/>
    <dgm:cxn modelId="{E10A0DA3-61E0-4F32-A8F6-DCC41F1308FB}" type="presOf" srcId="{A3B8D908-264B-49E7-84D3-A77E77B21454}" destId="{4EC9FED2-9DE9-467C-8C24-9711329B5464}" srcOrd="0" destOrd="0" presId="urn:microsoft.com/office/officeart/2018/2/layout/IconCircleList"/>
    <dgm:cxn modelId="{E27CDEAD-B61C-43F7-8A68-14125CED4795}" srcId="{633631A6-E923-41E5-AD20-497AE9F182B1}" destId="{B7831BF1-A4CE-46C6-8E8C-DFEEA88B1F00}" srcOrd="1" destOrd="0" parTransId="{7CF72764-88B2-49C8-808C-92444FB3E041}" sibTransId="{CB5724EA-5370-44E4-B817-2D83E010859E}"/>
    <dgm:cxn modelId="{54F32DAF-DEF5-4844-BBD8-70E035EB0248}" srcId="{633631A6-E923-41E5-AD20-497AE9F182B1}" destId="{E2D5055E-E8DD-4FB3-A9E8-4DEBDA41C9C0}" srcOrd="5" destOrd="0" parTransId="{411D5B6E-D77A-4E05-90F4-0839EEF5EF34}" sibTransId="{3D022D2A-D15C-410A-96DA-49ACA25F7279}"/>
    <dgm:cxn modelId="{DCD345C9-41A0-4813-9E6D-742F21C036D3}" type="presOf" srcId="{CB5724EA-5370-44E4-B817-2D83E010859E}" destId="{6FE1449B-155D-4245-84F2-D793649EEA96}" srcOrd="0" destOrd="0" presId="urn:microsoft.com/office/officeart/2018/2/layout/IconCircleList"/>
    <dgm:cxn modelId="{B34813D3-2BC9-4BD0-BC98-6C40349FC912}" type="presOf" srcId="{B7831BF1-A4CE-46C6-8E8C-DFEEA88B1F00}" destId="{211FD447-EA20-4A64-AA70-A83CD90E90B4}" srcOrd="0" destOrd="0" presId="urn:microsoft.com/office/officeart/2018/2/layout/IconCircleList"/>
    <dgm:cxn modelId="{445A19ED-DD82-4B14-85D3-CC08E62EC2C4}" type="presOf" srcId="{741620D1-69AC-451F-BDE6-93346BFB4929}" destId="{CE0522CC-2113-4934-BE67-3C4A6111071F}" srcOrd="0" destOrd="0" presId="urn:microsoft.com/office/officeart/2018/2/layout/IconCircleList"/>
    <dgm:cxn modelId="{EBF229B1-9BA0-4F39-B1EA-7BE65E15124B}" type="presParOf" srcId="{CF344E6E-4D38-47C9-BE8C-E20D2346CD6A}" destId="{0BA3172B-11A1-4C16-8069-D7326025C6B4}" srcOrd="0" destOrd="0" presId="urn:microsoft.com/office/officeart/2018/2/layout/IconCircleList"/>
    <dgm:cxn modelId="{7D64EE15-E318-472A-9993-29C17B6679DA}" type="presParOf" srcId="{0BA3172B-11A1-4C16-8069-D7326025C6B4}" destId="{C07A33CF-F94D-4F1B-B4FE-0AC6C1C98E57}" srcOrd="0" destOrd="0" presId="urn:microsoft.com/office/officeart/2018/2/layout/IconCircleList"/>
    <dgm:cxn modelId="{FA971836-0FFC-4641-A643-AD99CFC7B519}" type="presParOf" srcId="{C07A33CF-F94D-4F1B-B4FE-0AC6C1C98E57}" destId="{553F4152-CBFF-4AAC-9A44-11E4BE8594EF}" srcOrd="0" destOrd="0" presId="urn:microsoft.com/office/officeart/2018/2/layout/IconCircleList"/>
    <dgm:cxn modelId="{2BC1FA18-BBF9-4679-88EC-62BACC563D3D}" type="presParOf" srcId="{C07A33CF-F94D-4F1B-B4FE-0AC6C1C98E57}" destId="{87D10110-8B9A-4213-80F2-7D30638552A4}" srcOrd="1" destOrd="0" presId="urn:microsoft.com/office/officeart/2018/2/layout/IconCircleList"/>
    <dgm:cxn modelId="{52484389-41A4-40BB-A9F9-7C7EDE04B687}" type="presParOf" srcId="{C07A33CF-F94D-4F1B-B4FE-0AC6C1C98E57}" destId="{73679F6F-856B-4009-A341-565708B36EEE}" srcOrd="2" destOrd="0" presId="urn:microsoft.com/office/officeart/2018/2/layout/IconCircleList"/>
    <dgm:cxn modelId="{FBB5581D-204A-4435-AD69-360663CE7AA0}" type="presParOf" srcId="{C07A33CF-F94D-4F1B-B4FE-0AC6C1C98E57}" destId="{C2A46D85-BA04-4411-B14F-B463C4AF7C40}" srcOrd="3" destOrd="0" presId="urn:microsoft.com/office/officeart/2018/2/layout/IconCircleList"/>
    <dgm:cxn modelId="{902137FE-2C33-4E8C-9DCE-BE7D16D78349}" type="presParOf" srcId="{0BA3172B-11A1-4C16-8069-D7326025C6B4}" destId="{9A0112BF-77D7-4E2E-9912-9210ABA1FFEB}" srcOrd="1" destOrd="0" presId="urn:microsoft.com/office/officeart/2018/2/layout/IconCircleList"/>
    <dgm:cxn modelId="{28B46FDA-DA83-4255-8463-A00DB177A309}" type="presParOf" srcId="{0BA3172B-11A1-4C16-8069-D7326025C6B4}" destId="{49175641-8021-4F45-909B-18D6BC4E11FF}" srcOrd="2" destOrd="0" presId="urn:microsoft.com/office/officeart/2018/2/layout/IconCircleList"/>
    <dgm:cxn modelId="{8936DF15-EEC5-4BC0-BF9E-EDF0AD19211F}" type="presParOf" srcId="{49175641-8021-4F45-909B-18D6BC4E11FF}" destId="{AFDD83F3-13F0-4905-80E4-8F1F51DFACD8}" srcOrd="0" destOrd="0" presId="urn:microsoft.com/office/officeart/2018/2/layout/IconCircleList"/>
    <dgm:cxn modelId="{26026B17-B69F-48C1-B090-0F12DA4C55B7}" type="presParOf" srcId="{49175641-8021-4F45-909B-18D6BC4E11FF}" destId="{35AEB811-A6FC-463E-8BF2-B538E9F55AF4}" srcOrd="1" destOrd="0" presId="urn:microsoft.com/office/officeart/2018/2/layout/IconCircleList"/>
    <dgm:cxn modelId="{DACF3579-0F53-4B69-8037-FD2A3D49F641}" type="presParOf" srcId="{49175641-8021-4F45-909B-18D6BC4E11FF}" destId="{72001965-CA95-4DC0-B2D6-37E2E67B71F3}" srcOrd="2" destOrd="0" presId="urn:microsoft.com/office/officeart/2018/2/layout/IconCircleList"/>
    <dgm:cxn modelId="{E47C49F1-1868-408A-B357-EE83BBC3E75B}" type="presParOf" srcId="{49175641-8021-4F45-909B-18D6BC4E11FF}" destId="{211FD447-EA20-4A64-AA70-A83CD90E90B4}" srcOrd="3" destOrd="0" presId="urn:microsoft.com/office/officeart/2018/2/layout/IconCircleList"/>
    <dgm:cxn modelId="{8DEE1F62-B92E-43EB-8BFB-774EDFCF13E2}" type="presParOf" srcId="{0BA3172B-11A1-4C16-8069-D7326025C6B4}" destId="{6FE1449B-155D-4245-84F2-D793649EEA96}" srcOrd="3" destOrd="0" presId="urn:microsoft.com/office/officeart/2018/2/layout/IconCircleList"/>
    <dgm:cxn modelId="{D039661C-0AC0-49AE-A05F-C4E059B14AF2}" type="presParOf" srcId="{0BA3172B-11A1-4C16-8069-D7326025C6B4}" destId="{1A1172BA-1AC2-43EB-9D3F-5B85C7955DE5}" srcOrd="4" destOrd="0" presId="urn:microsoft.com/office/officeart/2018/2/layout/IconCircleList"/>
    <dgm:cxn modelId="{9B9F6937-47EF-4469-B1F5-FE65161D83D5}" type="presParOf" srcId="{1A1172BA-1AC2-43EB-9D3F-5B85C7955DE5}" destId="{75729C46-016F-4048-AE97-328A86CDC1DD}" srcOrd="0" destOrd="0" presId="urn:microsoft.com/office/officeart/2018/2/layout/IconCircleList"/>
    <dgm:cxn modelId="{BE513DD7-F09B-4F8C-8694-3D07C087E28F}" type="presParOf" srcId="{1A1172BA-1AC2-43EB-9D3F-5B85C7955DE5}" destId="{F6F446D1-F732-4668-B1CD-42D2AEBFB632}" srcOrd="1" destOrd="0" presId="urn:microsoft.com/office/officeart/2018/2/layout/IconCircleList"/>
    <dgm:cxn modelId="{E4D35C57-1495-4FA9-BE59-EAABFD6AD7CA}" type="presParOf" srcId="{1A1172BA-1AC2-43EB-9D3F-5B85C7955DE5}" destId="{FC280324-4416-43DB-B3D6-427243ED4F95}" srcOrd="2" destOrd="0" presId="urn:microsoft.com/office/officeart/2018/2/layout/IconCircleList"/>
    <dgm:cxn modelId="{3156DACC-F4FA-4ED0-8EDF-9013C24D2234}" type="presParOf" srcId="{1A1172BA-1AC2-43EB-9D3F-5B85C7955DE5}" destId="{516CECF2-BFCF-430F-B359-6F0D7884DA80}" srcOrd="3" destOrd="0" presId="urn:microsoft.com/office/officeart/2018/2/layout/IconCircleList"/>
    <dgm:cxn modelId="{FDF4974A-2F0E-4C8D-8E4E-54FF1777FA67}" type="presParOf" srcId="{0BA3172B-11A1-4C16-8069-D7326025C6B4}" destId="{B8FEAB17-D571-4319-8859-9DFCB46AAA60}" srcOrd="5" destOrd="0" presId="urn:microsoft.com/office/officeart/2018/2/layout/IconCircleList"/>
    <dgm:cxn modelId="{4D545891-9DBD-42B7-8BB0-DE93EFED617A}" type="presParOf" srcId="{0BA3172B-11A1-4C16-8069-D7326025C6B4}" destId="{BDED7A90-E31A-44BD-B83B-8D37569285CE}" srcOrd="6" destOrd="0" presId="urn:microsoft.com/office/officeart/2018/2/layout/IconCircleList"/>
    <dgm:cxn modelId="{FA186DB8-F641-4ABB-B249-8AD22B7975D7}" type="presParOf" srcId="{BDED7A90-E31A-44BD-B83B-8D37569285CE}" destId="{B94ED380-E724-48FB-BE78-CCC882ADF993}" srcOrd="0" destOrd="0" presId="urn:microsoft.com/office/officeart/2018/2/layout/IconCircleList"/>
    <dgm:cxn modelId="{861DB4DD-A6FD-4F40-A334-B53D121BAC6C}" type="presParOf" srcId="{BDED7A90-E31A-44BD-B83B-8D37569285CE}" destId="{2B92DE8C-4225-4E56-8FC1-CCF065ECC1DA}" srcOrd="1" destOrd="0" presId="urn:microsoft.com/office/officeart/2018/2/layout/IconCircleList"/>
    <dgm:cxn modelId="{46CA4AA8-E9E3-4284-BD7B-6D0185FB6ECF}" type="presParOf" srcId="{BDED7A90-E31A-44BD-B83B-8D37569285CE}" destId="{5C96B178-2655-4C89-BCCC-5705ED64FA90}" srcOrd="2" destOrd="0" presId="urn:microsoft.com/office/officeart/2018/2/layout/IconCircleList"/>
    <dgm:cxn modelId="{BFBA25F0-EB13-4331-A6AE-1C9BC13EB745}" type="presParOf" srcId="{BDED7A90-E31A-44BD-B83B-8D37569285CE}" destId="{ABAAA2E0-F8C5-4D52-95EF-C6ADCF9ABC7E}" srcOrd="3" destOrd="0" presId="urn:microsoft.com/office/officeart/2018/2/layout/IconCircleList"/>
    <dgm:cxn modelId="{1382DDAC-E8E5-47DE-9DCE-3077BB17F4F9}" type="presParOf" srcId="{0BA3172B-11A1-4C16-8069-D7326025C6B4}" destId="{4EC9FED2-9DE9-467C-8C24-9711329B5464}" srcOrd="7" destOrd="0" presId="urn:microsoft.com/office/officeart/2018/2/layout/IconCircleList"/>
    <dgm:cxn modelId="{86719826-5E78-4EDA-B925-2B38C7A51568}" type="presParOf" srcId="{0BA3172B-11A1-4C16-8069-D7326025C6B4}" destId="{3263D5F6-4042-4A0E-9788-E292D8B82D79}" srcOrd="8" destOrd="0" presId="urn:microsoft.com/office/officeart/2018/2/layout/IconCircleList"/>
    <dgm:cxn modelId="{31BE4177-EE13-4BDB-BD5D-96B7D1BFF81F}" type="presParOf" srcId="{3263D5F6-4042-4A0E-9788-E292D8B82D79}" destId="{D0C5FC53-9B73-4802-9C8C-84203F55E719}" srcOrd="0" destOrd="0" presId="urn:microsoft.com/office/officeart/2018/2/layout/IconCircleList"/>
    <dgm:cxn modelId="{0616F160-1AF1-4008-9307-64355D7900D0}" type="presParOf" srcId="{3263D5F6-4042-4A0E-9788-E292D8B82D79}" destId="{7BA22089-99BC-4188-9450-C2D5C53CBD83}" srcOrd="1" destOrd="0" presId="urn:microsoft.com/office/officeart/2018/2/layout/IconCircleList"/>
    <dgm:cxn modelId="{1A0BB9F0-9AFB-4E54-BD99-1EE5429E0314}" type="presParOf" srcId="{3263D5F6-4042-4A0E-9788-E292D8B82D79}" destId="{63F7AE41-2562-4A2E-B860-06DDFD629159}" srcOrd="2" destOrd="0" presId="urn:microsoft.com/office/officeart/2018/2/layout/IconCircleList"/>
    <dgm:cxn modelId="{36C1FB34-C3CA-4A27-AF13-71ECA17452B2}" type="presParOf" srcId="{3263D5F6-4042-4A0E-9788-E292D8B82D79}" destId="{CE0522CC-2113-4934-BE67-3C4A6111071F}" srcOrd="3" destOrd="0" presId="urn:microsoft.com/office/officeart/2018/2/layout/IconCircleList"/>
    <dgm:cxn modelId="{68F6123D-3908-4DB8-A301-537AE3F8C8E8}" type="presParOf" srcId="{0BA3172B-11A1-4C16-8069-D7326025C6B4}" destId="{B5DDC8BC-6A45-41AA-9D26-5D248982568F}" srcOrd="9" destOrd="0" presId="urn:microsoft.com/office/officeart/2018/2/layout/IconCircleList"/>
    <dgm:cxn modelId="{F9297571-9397-43B3-A904-6D9C888135E8}" type="presParOf" srcId="{0BA3172B-11A1-4C16-8069-D7326025C6B4}" destId="{4844C2D7-AFE3-40ED-B183-6D4047E3A94C}" srcOrd="10" destOrd="0" presId="urn:microsoft.com/office/officeart/2018/2/layout/IconCircleList"/>
    <dgm:cxn modelId="{38F82214-AF8B-4AAB-8F48-4A04AE274605}" type="presParOf" srcId="{4844C2D7-AFE3-40ED-B183-6D4047E3A94C}" destId="{925B42E4-1E2B-424B-BD1B-6A84E507D32C}" srcOrd="0" destOrd="0" presId="urn:microsoft.com/office/officeart/2018/2/layout/IconCircleList"/>
    <dgm:cxn modelId="{D69713F8-9E29-40E1-BCD5-D917E8B360EE}" type="presParOf" srcId="{4844C2D7-AFE3-40ED-B183-6D4047E3A94C}" destId="{6AB80F1F-7794-4C24-8709-71C817CBE8A2}" srcOrd="1" destOrd="0" presId="urn:microsoft.com/office/officeart/2018/2/layout/IconCircleList"/>
    <dgm:cxn modelId="{72F98998-7A77-4798-BDC3-71F69D2C1090}" type="presParOf" srcId="{4844C2D7-AFE3-40ED-B183-6D4047E3A94C}" destId="{C5DC4BF0-C378-4DDC-8A3F-157A2D58E0DC}" srcOrd="2" destOrd="0" presId="urn:microsoft.com/office/officeart/2018/2/layout/IconCircleList"/>
    <dgm:cxn modelId="{584E0B46-E3F7-4691-9424-60066A4008F7}" type="presParOf" srcId="{4844C2D7-AFE3-40ED-B183-6D4047E3A94C}" destId="{2030D392-2B2C-4F39-9A49-8E29E3C5611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DCDBFB2-E4E3-4752-9DC4-CB5F59F940D9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CA83DF-2610-47FC-80F4-17BBBFE835C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 each area of the facility where you work</a:t>
          </a:r>
        </a:p>
      </dgm:t>
    </dgm:pt>
    <dgm:pt modelId="{BBD7BEF8-2DA3-435B-9264-6E7F42DE3BD7}" type="parTrans" cxnId="{0B2F96CA-193A-47B3-A09B-95F79F238802}">
      <dgm:prSet/>
      <dgm:spPr/>
      <dgm:t>
        <a:bodyPr/>
        <a:lstStyle/>
        <a:p>
          <a:endParaRPr lang="en-US"/>
        </a:p>
      </dgm:t>
    </dgm:pt>
    <dgm:pt modelId="{3C581F24-280A-4F7B-8196-96784D215696}" type="sibTrans" cxnId="{0B2F96CA-193A-47B3-A09B-95F79F238802}">
      <dgm:prSet/>
      <dgm:spPr/>
      <dgm:t>
        <a:bodyPr/>
        <a:lstStyle/>
        <a:p>
          <a:endParaRPr lang="en-US"/>
        </a:p>
      </dgm:t>
    </dgm:pt>
    <dgm:pt modelId="{CD799DF4-3656-4329-B8C5-730638BE9E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Observe signs </a:t>
          </a:r>
        </a:p>
      </dgm:t>
    </dgm:pt>
    <dgm:pt modelId="{5B60992D-8372-4B8D-987C-CC7158C9ADE3}" type="parTrans" cxnId="{96B7ADB3-DC27-4C76-94D5-92D874A54DA0}">
      <dgm:prSet/>
      <dgm:spPr/>
      <dgm:t>
        <a:bodyPr/>
        <a:lstStyle/>
        <a:p>
          <a:endParaRPr lang="en-US"/>
        </a:p>
      </dgm:t>
    </dgm:pt>
    <dgm:pt modelId="{37848FA5-34EF-4E45-8EB3-548A4198E1CD}" type="sibTrans" cxnId="{96B7ADB3-DC27-4C76-94D5-92D874A54DA0}">
      <dgm:prSet/>
      <dgm:spPr/>
      <dgm:t>
        <a:bodyPr/>
        <a:lstStyle/>
        <a:p>
          <a:endParaRPr lang="en-US"/>
        </a:p>
      </dgm:t>
    </dgm:pt>
    <dgm:pt modelId="{6C3045A7-4B54-465D-A12A-5D7D013BAE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Take precautions when entering an area identified as hazardous</a:t>
          </a:r>
        </a:p>
      </dgm:t>
    </dgm:pt>
    <dgm:pt modelId="{980ABC30-1F1D-4642-91B6-FDEC4268B261}" type="parTrans" cxnId="{9C250A50-83CD-4C5B-AE96-1334974BDC3C}">
      <dgm:prSet/>
      <dgm:spPr/>
      <dgm:t>
        <a:bodyPr/>
        <a:lstStyle/>
        <a:p>
          <a:endParaRPr lang="en-US"/>
        </a:p>
      </dgm:t>
    </dgm:pt>
    <dgm:pt modelId="{B209AC95-7856-42A7-A34E-B80B69B0B8B9}" type="sibTrans" cxnId="{9C250A50-83CD-4C5B-AE96-1334974BDC3C}">
      <dgm:prSet/>
      <dgm:spPr/>
      <dgm:t>
        <a:bodyPr/>
        <a:lstStyle/>
        <a:p>
          <a:endParaRPr lang="en-US"/>
        </a:p>
      </dgm:t>
    </dgm:pt>
    <dgm:pt modelId="{B4B3B6D7-ECB8-428E-A1B4-E700E226C1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Know what’s inside a container before you handle it</a:t>
          </a:r>
        </a:p>
      </dgm:t>
    </dgm:pt>
    <dgm:pt modelId="{D9280A23-C521-4D80-9BE8-2A9165BF7200}" type="parTrans" cxnId="{CEA33FC3-1080-4CF4-9536-CADE125751E7}">
      <dgm:prSet/>
      <dgm:spPr/>
      <dgm:t>
        <a:bodyPr/>
        <a:lstStyle/>
        <a:p>
          <a:endParaRPr lang="en-US"/>
        </a:p>
      </dgm:t>
    </dgm:pt>
    <dgm:pt modelId="{AA732339-02F5-44BA-80CA-F3715F16AEA5}" type="sibTrans" cxnId="{CEA33FC3-1080-4CF4-9536-CADE125751E7}">
      <dgm:prSet/>
      <dgm:spPr/>
      <dgm:t>
        <a:bodyPr/>
        <a:lstStyle/>
        <a:p>
          <a:endParaRPr lang="en-US"/>
        </a:p>
      </dgm:t>
    </dgm:pt>
    <dgm:pt modelId="{3924755D-0B0B-4027-B6E9-F293F781B4B7}" type="pres">
      <dgm:prSet presAssocID="{EDCDBFB2-E4E3-4752-9DC4-CB5F59F940D9}" presName="root" presStyleCnt="0">
        <dgm:presLayoutVars>
          <dgm:dir/>
          <dgm:resizeHandles val="exact"/>
        </dgm:presLayoutVars>
      </dgm:prSet>
      <dgm:spPr/>
    </dgm:pt>
    <dgm:pt modelId="{3BC0EE13-D577-470A-BF26-87ECBCC1F5B6}" type="pres">
      <dgm:prSet presAssocID="{CDCA83DF-2610-47FC-80F4-17BBBFE835C8}" presName="compNode" presStyleCnt="0"/>
      <dgm:spPr/>
    </dgm:pt>
    <dgm:pt modelId="{F11BC583-A567-49A4-9707-1E5F380EB746}" type="pres">
      <dgm:prSet presAssocID="{CDCA83DF-2610-47FC-80F4-17BBBFE835C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928A5256-5EE2-4ADF-A2DA-ED2EA475320C}" type="pres">
      <dgm:prSet presAssocID="{CDCA83DF-2610-47FC-80F4-17BBBFE835C8}" presName="spaceRect" presStyleCnt="0"/>
      <dgm:spPr/>
    </dgm:pt>
    <dgm:pt modelId="{EDDABAAF-96F4-4519-903B-439C313D32C2}" type="pres">
      <dgm:prSet presAssocID="{CDCA83DF-2610-47FC-80F4-17BBBFE835C8}" presName="textRect" presStyleLbl="revTx" presStyleIdx="0" presStyleCnt="4">
        <dgm:presLayoutVars>
          <dgm:chMax val="1"/>
          <dgm:chPref val="1"/>
        </dgm:presLayoutVars>
      </dgm:prSet>
      <dgm:spPr/>
    </dgm:pt>
    <dgm:pt modelId="{631F8569-1A5E-4265-8FAF-BD08403719E4}" type="pres">
      <dgm:prSet presAssocID="{3C581F24-280A-4F7B-8196-96784D215696}" presName="sibTrans" presStyleCnt="0"/>
      <dgm:spPr/>
    </dgm:pt>
    <dgm:pt modelId="{D5ED3684-CFF1-47F2-848A-1269D83866BB}" type="pres">
      <dgm:prSet presAssocID="{CD799DF4-3656-4329-B8C5-730638BE9E59}" presName="compNode" presStyleCnt="0"/>
      <dgm:spPr/>
    </dgm:pt>
    <dgm:pt modelId="{0453A571-95D2-4B0D-8EFD-CE6621E47EFC}" type="pres">
      <dgm:prSet presAssocID="{CD799DF4-3656-4329-B8C5-730638BE9E5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E2868B46-F128-4598-A03A-F0205B9A71FD}" type="pres">
      <dgm:prSet presAssocID="{CD799DF4-3656-4329-B8C5-730638BE9E59}" presName="spaceRect" presStyleCnt="0"/>
      <dgm:spPr/>
    </dgm:pt>
    <dgm:pt modelId="{8441B932-1B40-4D05-94B5-666CD475B954}" type="pres">
      <dgm:prSet presAssocID="{CD799DF4-3656-4329-B8C5-730638BE9E59}" presName="textRect" presStyleLbl="revTx" presStyleIdx="1" presStyleCnt="4">
        <dgm:presLayoutVars>
          <dgm:chMax val="1"/>
          <dgm:chPref val="1"/>
        </dgm:presLayoutVars>
      </dgm:prSet>
      <dgm:spPr/>
    </dgm:pt>
    <dgm:pt modelId="{98E02D50-989E-4C66-9F7E-4C84362901CE}" type="pres">
      <dgm:prSet presAssocID="{37848FA5-34EF-4E45-8EB3-548A4198E1CD}" presName="sibTrans" presStyleCnt="0"/>
      <dgm:spPr/>
    </dgm:pt>
    <dgm:pt modelId="{D9DC6410-5B20-4788-9585-36118AE0D551}" type="pres">
      <dgm:prSet presAssocID="{6C3045A7-4B54-465D-A12A-5D7D013BAE5B}" presName="compNode" presStyleCnt="0"/>
      <dgm:spPr/>
    </dgm:pt>
    <dgm:pt modelId="{D78741C7-53E2-499A-B0C4-855EFA9A3D90}" type="pres">
      <dgm:prSet presAssocID="{6C3045A7-4B54-465D-A12A-5D7D013BAE5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0845A8A8-FFA3-487A-B9A5-0BC828E21511}" type="pres">
      <dgm:prSet presAssocID="{6C3045A7-4B54-465D-A12A-5D7D013BAE5B}" presName="spaceRect" presStyleCnt="0"/>
      <dgm:spPr/>
    </dgm:pt>
    <dgm:pt modelId="{A7F7C720-1DA8-4C7A-BC68-CF5B9BA17C5B}" type="pres">
      <dgm:prSet presAssocID="{6C3045A7-4B54-465D-A12A-5D7D013BAE5B}" presName="textRect" presStyleLbl="revTx" presStyleIdx="2" presStyleCnt="4">
        <dgm:presLayoutVars>
          <dgm:chMax val="1"/>
          <dgm:chPref val="1"/>
        </dgm:presLayoutVars>
      </dgm:prSet>
      <dgm:spPr/>
    </dgm:pt>
    <dgm:pt modelId="{50DCA2D3-BFEE-460C-B5AF-646284C88E7E}" type="pres">
      <dgm:prSet presAssocID="{B209AC95-7856-42A7-A34E-B80B69B0B8B9}" presName="sibTrans" presStyleCnt="0"/>
      <dgm:spPr/>
    </dgm:pt>
    <dgm:pt modelId="{4241CDBD-5081-4288-9DBE-9E6AA377E7A2}" type="pres">
      <dgm:prSet presAssocID="{B4B3B6D7-ECB8-428E-A1B4-E700E226C163}" presName="compNode" presStyleCnt="0"/>
      <dgm:spPr/>
    </dgm:pt>
    <dgm:pt modelId="{2AE15821-70D7-4108-9E8F-9FD72D149311}" type="pres">
      <dgm:prSet presAssocID="{B4B3B6D7-ECB8-428E-A1B4-E700E226C1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67BB74E-C929-47DE-AE9A-13942E4CBECF}" type="pres">
      <dgm:prSet presAssocID="{B4B3B6D7-ECB8-428E-A1B4-E700E226C163}" presName="spaceRect" presStyleCnt="0"/>
      <dgm:spPr/>
    </dgm:pt>
    <dgm:pt modelId="{E3F98743-53A7-4C82-AFF2-1D2F85E585A8}" type="pres">
      <dgm:prSet presAssocID="{B4B3B6D7-ECB8-428E-A1B4-E700E226C16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802C43E-FA13-47EC-8352-0A30D8681A3D}" type="presOf" srcId="{CD799DF4-3656-4329-B8C5-730638BE9E59}" destId="{8441B932-1B40-4D05-94B5-666CD475B954}" srcOrd="0" destOrd="0" presId="urn:microsoft.com/office/officeart/2018/2/layout/IconLabelList"/>
    <dgm:cxn modelId="{9C250A50-83CD-4C5B-AE96-1334974BDC3C}" srcId="{EDCDBFB2-E4E3-4752-9DC4-CB5F59F940D9}" destId="{6C3045A7-4B54-465D-A12A-5D7D013BAE5B}" srcOrd="2" destOrd="0" parTransId="{980ABC30-1F1D-4642-91B6-FDEC4268B261}" sibTransId="{B209AC95-7856-42A7-A34E-B80B69B0B8B9}"/>
    <dgm:cxn modelId="{43672855-DBB7-489C-BF73-44C2A13BE54F}" type="presOf" srcId="{EDCDBFB2-E4E3-4752-9DC4-CB5F59F940D9}" destId="{3924755D-0B0B-4027-B6E9-F293F781B4B7}" srcOrd="0" destOrd="0" presId="urn:microsoft.com/office/officeart/2018/2/layout/IconLabelList"/>
    <dgm:cxn modelId="{128F149F-2417-481C-8051-84C388888EE7}" type="presOf" srcId="{6C3045A7-4B54-465D-A12A-5D7D013BAE5B}" destId="{A7F7C720-1DA8-4C7A-BC68-CF5B9BA17C5B}" srcOrd="0" destOrd="0" presId="urn:microsoft.com/office/officeart/2018/2/layout/IconLabelList"/>
    <dgm:cxn modelId="{E05E6DAE-77E7-4969-B678-F0094042723E}" type="presOf" srcId="{CDCA83DF-2610-47FC-80F4-17BBBFE835C8}" destId="{EDDABAAF-96F4-4519-903B-439C313D32C2}" srcOrd="0" destOrd="0" presId="urn:microsoft.com/office/officeart/2018/2/layout/IconLabelList"/>
    <dgm:cxn modelId="{96B7ADB3-DC27-4C76-94D5-92D874A54DA0}" srcId="{EDCDBFB2-E4E3-4752-9DC4-CB5F59F940D9}" destId="{CD799DF4-3656-4329-B8C5-730638BE9E59}" srcOrd="1" destOrd="0" parTransId="{5B60992D-8372-4B8D-987C-CC7158C9ADE3}" sibTransId="{37848FA5-34EF-4E45-8EB3-548A4198E1CD}"/>
    <dgm:cxn modelId="{CEA33FC3-1080-4CF4-9536-CADE125751E7}" srcId="{EDCDBFB2-E4E3-4752-9DC4-CB5F59F940D9}" destId="{B4B3B6D7-ECB8-428E-A1B4-E700E226C163}" srcOrd="3" destOrd="0" parTransId="{D9280A23-C521-4D80-9BE8-2A9165BF7200}" sibTransId="{AA732339-02F5-44BA-80CA-F3715F16AEA5}"/>
    <dgm:cxn modelId="{0B2F96CA-193A-47B3-A09B-95F79F238802}" srcId="{EDCDBFB2-E4E3-4752-9DC4-CB5F59F940D9}" destId="{CDCA83DF-2610-47FC-80F4-17BBBFE835C8}" srcOrd="0" destOrd="0" parTransId="{BBD7BEF8-2DA3-435B-9264-6E7F42DE3BD7}" sibTransId="{3C581F24-280A-4F7B-8196-96784D215696}"/>
    <dgm:cxn modelId="{7BB73AE6-ADC0-428B-B6C7-CCA62D6E68FA}" type="presOf" srcId="{B4B3B6D7-ECB8-428E-A1B4-E700E226C163}" destId="{E3F98743-53A7-4C82-AFF2-1D2F85E585A8}" srcOrd="0" destOrd="0" presId="urn:microsoft.com/office/officeart/2018/2/layout/IconLabelList"/>
    <dgm:cxn modelId="{20830AE6-4EDE-4617-94F7-5D5A9DF85E69}" type="presParOf" srcId="{3924755D-0B0B-4027-B6E9-F293F781B4B7}" destId="{3BC0EE13-D577-470A-BF26-87ECBCC1F5B6}" srcOrd="0" destOrd="0" presId="urn:microsoft.com/office/officeart/2018/2/layout/IconLabelList"/>
    <dgm:cxn modelId="{41B6F365-B297-43A3-B22A-2572DBC74BA1}" type="presParOf" srcId="{3BC0EE13-D577-470A-BF26-87ECBCC1F5B6}" destId="{F11BC583-A567-49A4-9707-1E5F380EB746}" srcOrd="0" destOrd="0" presId="urn:microsoft.com/office/officeart/2018/2/layout/IconLabelList"/>
    <dgm:cxn modelId="{1EBACD5B-2643-48BE-A58D-6461FE2296F3}" type="presParOf" srcId="{3BC0EE13-D577-470A-BF26-87ECBCC1F5B6}" destId="{928A5256-5EE2-4ADF-A2DA-ED2EA475320C}" srcOrd="1" destOrd="0" presId="urn:microsoft.com/office/officeart/2018/2/layout/IconLabelList"/>
    <dgm:cxn modelId="{9736984F-AC85-4641-A1EE-F05739E2F69D}" type="presParOf" srcId="{3BC0EE13-D577-470A-BF26-87ECBCC1F5B6}" destId="{EDDABAAF-96F4-4519-903B-439C313D32C2}" srcOrd="2" destOrd="0" presId="urn:microsoft.com/office/officeart/2018/2/layout/IconLabelList"/>
    <dgm:cxn modelId="{329087AD-026C-45FB-AA67-725AC2205644}" type="presParOf" srcId="{3924755D-0B0B-4027-B6E9-F293F781B4B7}" destId="{631F8569-1A5E-4265-8FAF-BD08403719E4}" srcOrd="1" destOrd="0" presId="urn:microsoft.com/office/officeart/2018/2/layout/IconLabelList"/>
    <dgm:cxn modelId="{D79E3B51-DE66-4D3C-AF40-D530F95BDA11}" type="presParOf" srcId="{3924755D-0B0B-4027-B6E9-F293F781B4B7}" destId="{D5ED3684-CFF1-47F2-848A-1269D83866BB}" srcOrd="2" destOrd="0" presId="urn:microsoft.com/office/officeart/2018/2/layout/IconLabelList"/>
    <dgm:cxn modelId="{BA3019E1-F352-495B-8B59-35818D468297}" type="presParOf" srcId="{D5ED3684-CFF1-47F2-848A-1269D83866BB}" destId="{0453A571-95D2-4B0D-8EFD-CE6621E47EFC}" srcOrd="0" destOrd="0" presId="urn:microsoft.com/office/officeart/2018/2/layout/IconLabelList"/>
    <dgm:cxn modelId="{A2E5ABFC-7125-43AF-8051-D2AB6F543DE8}" type="presParOf" srcId="{D5ED3684-CFF1-47F2-848A-1269D83866BB}" destId="{E2868B46-F128-4598-A03A-F0205B9A71FD}" srcOrd="1" destOrd="0" presId="urn:microsoft.com/office/officeart/2018/2/layout/IconLabelList"/>
    <dgm:cxn modelId="{D626A211-E945-4F21-9FAB-8F476B832819}" type="presParOf" srcId="{D5ED3684-CFF1-47F2-848A-1269D83866BB}" destId="{8441B932-1B40-4D05-94B5-666CD475B954}" srcOrd="2" destOrd="0" presId="urn:microsoft.com/office/officeart/2018/2/layout/IconLabelList"/>
    <dgm:cxn modelId="{FB4404A2-B90F-449C-B021-F051D54C932C}" type="presParOf" srcId="{3924755D-0B0B-4027-B6E9-F293F781B4B7}" destId="{98E02D50-989E-4C66-9F7E-4C84362901CE}" srcOrd="3" destOrd="0" presId="urn:microsoft.com/office/officeart/2018/2/layout/IconLabelList"/>
    <dgm:cxn modelId="{FAD13B1D-7D4B-403D-9EB5-214768CC3B72}" type="presParOf" srcId="{3924755D-0B0B-4027-B6E9-F293F781B4B7}" destId="{D9DC6410-5B20-4788-9585-36118AE0D551}" srcOrd="4" destOrd="0" presId="urn:microsoft.com/office/officeart/2018/2/layout/IconLabelList"/>
    <dgm:cxn modelId="{BBD5E490-1D86-427E-8DC7-844CF1AA9F62}" type="presParOf" srcId="{D9DC6410-5B20-4788-9585-36118AE0D551}" destId="{D78741C7-53E2-499A-B0C4-855EFA9A3D90}" srcOrd="0" destOrd="0" presId="urn:microsoft.com/office/officeart/2018/2/layout/IconLabelList"/>
    <dgm:cxn modelId="{AE4DA29A-EDBD-4B04-B14F-ED8C30BB6223}" type="presParOf" srcId="{D9DC6410-5B20-4788-9585-36118AE0D551}" destId="{0845A8A8-FFA3-487A-B9A5-0BC828E21511}" srcOrd="1" destOrd="0" presId="urn:microsoft.com/office/officeart/2018/2/layout/IconLabelList"/>
    <dgm:cxn modelId="{077D48FA-0F42-4BF7-A032-E7F0FB988846}" type="presParOf" srcId="{D9DC6410-5B20-4788-9585-36118AE0D551}" destId="{A7F7C720-1DA8-4C7A-BC68-CF5B9BA17C5B}" srcOrd="2" destOrd="0" presId="urn:microsoft.com/office/officeart/2018/2/layout/IconLabelList"/>
    <dgm:cxn modelId="{F43615F1-47B5-4635-B657-95F22A2A832C}" type="presParOf" srcId="{3924755D-0B0B-4027-B6E9-F293F781B4B7}" destId="{50DCA2D3-BFEE-460C-B5AF-646284C88E7E}" srcOrd="5" destOrd="0" presId="urn:microsoft.com/office/officeart/2018/2/layout/IconLabelList"/>
    <dgm:cxn modelId="{62FB84F8-0571-43F9-A161-D67FD4B6AC1E}" type="presParOf" srcId="{3924755D-0B0B-4027-B6E9-F293F781B4B7}" destId="{4241CDBD-5081-4288-9DBE-9E6AA377E7A2}" srcOrd="6" destOrd="0" presId="urn:microsoft.com/office/officeart/2018/2/layout/IconLabelList"/>
    <dgm:cxn modelId="{AD717732-8573-4900-AB4C-82009D73A74B}" type="presParOf" srcId="{4241CDBD-5081-4288-9DBE-9E6AA377E7A2}" destId="{2AE15821-70D7-4108-9E8F-9FD72D149311}" srcOrd="0" destOrd="0" presId="urn:microsoft.com/office/officeart/2018/2/layout/IconLabelList"/>
    <dgm:cxn modelId="{9F9F2A35-3199-435D-A657-D0E66890ED39}" type="presParOf" srcId="{4241CDBD-5081-4288-9DBE-9E6AA377E7A2}" destId="{D67BB74E-C929-47DE-AE9A-13942E4CBECF}" srcOrd="1" destOrd="0" presId="urn:microsoft.com/office/officeart/2018/2/layout/IconLabelList"/>
    <dgm:cxn modelId="{772ECCAE-67B5-4773-8FD7-D99000CD6CB5}" type="presParOf" srcId="{4241CDBD-5081-4288-9DBE-9E6AA377E7A2}" destId="{E3F98743-53A7-4C82-AFF2-1D2F85E585A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B2E43-3313-42E4-B0EF-1D5B4B98620E}">
      <dsp:nvSpPr>
        <dsp:cNvPr id="0" name=""/>
        <dsp:cNvSpPr/>
      </dsp:nvSpPr>
      <dsp:spPr>
        <a:xfrm>
          <a:off x="1016043" y="927322"/>
          <a:ext cx="1589625" cy="15896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CDD64-6792-465D-9DDD-B36BC16EEBE4}">
      <dsp:nvSpPr>
        <dsp:cNvPr id="0" name=""/>
        <dsp:cNvSpPr/>
      </dsp:nvSpPr>
      <dsp:spPr>
        <a:xfrm>
          <a:off x="44606" y="2924677"/>
          <a:ext cx="353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Hazardous </a:t>
          </a:r>
          <a:r>
            <a:rPr lang="en-US" sz="1600" b="1" kern="1200"/>
            <a:t>materials</a:t>
          </a:r>
          <a:r>
            <a:rPr lang="en-US" sz="1600" kern="1200"/>
            <a:t> are any materials </a:t>
          </a:r>
          <a:r>
            <a:rPr lang="en-US" sz="1600" b="1" u="sng" kern="1200"/>
            <a:t>in use </a:t>
          </a:r>
          <a:r>
            <a:rPr lang="en-US" sz="1600" kern="1200"/>
            <a:t>that are considered to represent a threat to human life or health, or to the environment.</a:t>
          </a:r>
        </a:p>
      </dsp:txBody>
      <dsp:txXfrm>
        <a:off x="44606" y="2924677"/>
        <a:ext cx="3532500" cy="720000"/>
      </dsp:txXfrm>
    </dsp:sp>
    <dsp:sp modelId="{23ADA26D-BD58-40BB-87E3-1E7BA7898866}">
      <dsp:nvSpPr>
        <dsp:cNvPr id="0" name=""/>
        <dsp:cNvSpPr/>
      </dsp:nvSpPr>
      <dsp:spPr>
        <a:xfrm>
          <a:off x="5166731" y="927322"/>
          <a:ext cx="1589625" cy="15896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A881D-108C-4E15-A8BC-4209E1F04C09}">
      <dsp:nvSpPr>
        <dsp:cNvPr id="0" name=""/>
        <dsp:cNvSpPr/>
      </dsp:nvSpPr>
      <dsp:spPr>
        <a:xfrm>
          <a:off x="4195293" y="2924677"/>
          <a:ext cx="353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Hazardous </a:t>
          </a:r>
          <a:r>
            <a:rPr lang="en-US" sz="1600" b="1" kern="1200"/>
            <a:t>wastes</a:t>
          </a:r>
          <a:r>
            <a:rPr lang="en-US" sz="1600" kern="1200"/>
            <a:t> are materials </a:t>
          </a:r>
          <a:r>
            <a:rPr lang="en-US" sz="1600" b="1" u="sng" kern="1200"/>
            <a:t>no</a:t>
          </a:r>
          <a:r>
            <a:rPr lang="en-US" sz="1600" b="1" kern="1200"/>
            <a:t> </a:t>
          </a:r>
          <a:r>
            <a:rPr lang="en-US" sz="1600" b="1" u="sng" kern="1200"/>
            <a:t>longer in use </a:t>
          </a:r>
          <a:r>
            <a:rPr lang="en-US" sz="1600" kern="1200"/>
            <a:t>that represents a threat to human life or health, and to the environment.</a:t>
          </a:r>
        </a:p>
      </dsp:txBody>
      <dsp:txXfrm>
        <a:off x="4195293" y="2924677"/>
        <a:ext cx="3532500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AE7142-1FA4-42A7-96BA-4DF13E4FCE36}">
      <dsp:nvSpPr>
        <dsp:cNvPr id="0" name=""/>
        <dsp:cNvSpPr/>
      </dsp:nvSpPr>
      <dsp:spPr>
        <a:xfrm>
          <a:off x="0" y="390"/>
          <a:ext cx="7772400" cy="5377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E496DA-E4B4-47E9-95F8-F0126E918281}">
      <dsp:nvSpPr>
        <dsp:cNvPr id="0" name=""/>
        <dsp:cNvSpPr/>
      </dsp:nvSpPr>
      <dsp:spPr>
        <a:xfrm>
          <a:off x="162681" y="121393"/>
          <a:ext cx="295784" cy="2957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ED7D3-D744-4F71-97EF-9E9554512CE1}">
      <dsp:nvSpPr>
        <dsp:cNvPr id="0" name=""/>
        <dsp:cNvSpPr/>
      </dsp:nvSpPr>
      <dsp:spPr>
        <a:xfrm>
          <a:off x="621147" y="390"/>
          <a:ext cx="7151252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Gloves</a:t>
          </a:r>
        </a:p>
      </dsp:txBody>
      <dsp:txXfrm>
        <a:off x="621147" y="390"/>
        <a:ext cx="7151252" cy="537790"/>
      </dsp:txXfrm>
    </dsp:sp>
    <dsp:sp modelId="{E02422F2-E7DC-4577-820B-A6E5FBF58DC0}">
      <dsp:nvSpPr>
        <dsp:cNvPr id="0" name=""/>
        <dsp:cNvSpPr/>
      </dsp:nvSpPr>
      <dsp:spPr>
        <a:xfrm>
          <a:off x="0" y="672628"/>
          <a:ext cx="7772400" cy="5377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A054C0-64BE-44A3-92CC-C3E860AB2480}">
      <dsp:nvSpPr>
        <dsp:cNvPr id="0" name=""/>
        <dsp:cNvSpPr/>
      </dsp:nvSpPr>
      <dsp:spPr>
        <a:xfrm>
          <a:off x="162681" y="793631"/>
          <a:ext cx="295784" cy="2957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877DE9-D5A2-4A45-AE52-5C4A8177B605}">
      <dsp:nvSpPr>
        <dsp:cNvPr id="0" name=""/>
        <dsp:cNvSpPr/>
      </dsp:nvSpPr>
      <dsp:spPr>
        <a:xfrm>
          <a:off x="621147" y="672628"/>
          <a:ext cx="7151252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Goggles</a:t>
          </a:r>
        </a:p>
      </dsp:txBody>
      <dsp:txXfrm>
        <a:off x="621147" y="672628"/>
        <a:ext cx="7151252" cy="537790"/>
      </dsp:txXfrm>
    </dsp:sp>
    <dsp:sp modelId="{75B0C20D-2EB7-4B48-8D67-A1E11185868A}">
      <dsp:nvSpPr>
        <dsp:cNvPr id="0" name=""/>
        <dsp:cNvSpPr/>
      </dsp:nvSpPr>
      <dsp:spPr>
        <a:xfrm>
          <a:off x="0" y="1344866"/>
          <a:ext cx="7772400" cy="5377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D6DFC8-74A7-4D0C-8E1F-4EC4F6A446B7}">
      <dsp:nvSpPr>
        <dsp:cNvPr id="0" name=""/>
        <dsp:cNvSpPr/>
      </dsp:nvSpPr>
      <dsp:spPr>
        <a:xfrm>
          <a:off x="162681" y="1465869"/>
          <a:ext cx="295784" cy="2957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B6600-F951-47C9-A423-65696CB16800}">
      <dsp:nvSpPr>
        <dsp:cNvPr id="0" name=""/>
        <dsp:cNvSpPr/>
      </dsp:nvSpPr>
      <dsp:spPr>
        <a:xfrm>
          <a:off x="621147" y="1344866"/>
          <a:ext cx="7151252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Masks</a:t>
          </a:r>
        </a:p>
      </dsp:txBody>
      <dsp:txXfrm>
        <a:off x="621147" y="1344866"/>
        <a:ext cx="7151252" cy="537790"/>
      </dsp:txXfrm>
    </dsp:sp>
    <dsp:sp modelId="{5425BB03-37B8-4F76-87AA-5B5ACE731D09}">
      <dsp:nvSpPr>
        <dsp:cNvPr id="0" name=""/>
        <dsp:cNvSpPr/>
      </dsp:nvSpPr>
      <dsp:spPr>
        <a:xfrm>
          <a:off x="0" y="2017104"/>
          <a:ext cx="7772400" cy="5377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B7443D-BE3F-40DF-B5F6-09DF62911F2D}">
      <dsp:nvSpPr>
        <dsp:cNvPr id="0" name=""/>
        <dsp:cNvSpPr/>
      </dsp:nvSpPr>
      <dsp:spPr>
        <a:xfrm>
          <a:off x="162681" y="2138107"/>
          <a:ext cx="295784" cy="29578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46E9F-0A30-4326-ACF8-FB468AF9A8F0}">
      <dsp:nvSpPr>
        <dsp:cNvPr id="0" name=""/>
        <dsp:cNvSpPr/>
      </dsp:nvSpPr>
      <dsp:spPr>
        <a:xfrm>
          <a:off x="621147" y="2017104"/>
          <a:ext cx="7151252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Gowns</a:t>
          </a:r>
        </a:p>
      </dsp:txBody>
      <dsp:txXfrm>
        <a:off x="621147" y="2017104"/>
        <a:ext cx="7151252" cy="537790"/>
      </dsp:txXfrm>
    </dsp:sp>
    <dsp:sp modelId="{E0363D62-5562-41B7-BB7B-FF5F56530634}">
      <dsp:nvSpPr>
        <dsp:cNvPr id="0" name=""/>
        <dsp:cNvSpPr/>
      </dsp:nvSpPr>
      <dsp:spPr>
        <a:xfrm>
          <a:off x="0" y="2689342"/>
          <a:ext cx="7772400" cy="5377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18529-09C6-4838-8EA4-38BF88DAF344}">
      <dsp:nvSpPr>
        <dsp:cNvPr id="0" name=""/>
        <dsp:cNvSpPr/>
      </dsp:nvSpPr>
      <dsp:spPr>
        <a:xfrm>
          <a:off x="162681" y="2810345"/>
          <a:ext cx="295784" cy="29578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29C11-6028-4AE2-989E-17DCACD9144F}">
      <dsp:nvSpPr>
        <dsp:cNvPr id="0" name=""/>
        <dsp:cNvSpPr/>
      </dsp:nvSpPr>
      <dsp:spPr>
        <a:xfrm>
          <a:off x="621147" y="2689342"/>
          <a:ext cx="7151252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Aprons</a:t>
          </a:r>
        </a:p>
      </dsp:txBody>
      <dsp:txXfrm>
        <a:off x="621147" y="2689342"/>
        <a:ext cx="7151252" cy="537790"/>
      </dsp:txXfrm>
    </dsp:sp>
    <dsp:sp modelId="{0C64DB41-4A11-4D9A-950D-709DD9FA99F3}">
      <dsp:nvSpPr>
        <dsp:cNvPr id="0" name=""/>
        <dsp:cNvSpPr/>
      </dsp:nvSpPr>
      <dsp:spPr>
        <a:xfrm>
          <a:off x="0" y="3361580"/>
          <a:ext cx="7772400" cy="5377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86627D-7D73-4ED5-AFDB-7FF11CB505AC}">
      <dsp:nvSpPr>
        <dsp:cNvPr id="0" name=""/>
        <dsp:cNvSpPr/>
      </dsp:nvSpPr>
      <dsp:spPr>
        <a:xfrm>
          <a:off x="162681" y="3482583"/>
          <a:ext cx="295784" cy="29578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5E9CA-8D9D-40C6-8EB5-389E7EF23FAD}">
      <dsp:nvSpPr>
        <dsp:cNvPr id="0" name=""/>
        <dsp:cNvSpPr/>
      </dsp:nvSpPr>
      <dsp:spPr>
        <a:xfrm>
          <a:off x="621147" y="3361580"/>
          <a:ext cx="7151252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Footwear</a:t>
          </a:r>
        </a:p>
      </dsp:txBody>
      <dsp:txXfrm>
        <a:off x="621147" y="3361580"/>
        <a:ext cx="7151252" cy="537790"/>
      </dsp:txXfrm>
    </dsp:sp>
    <dsp:sp modelId="{7C7F2301-E208-4A28-B225-6D83108CCDFA}">
      <dsp:nvSpPr>
        <dsp:cNvPr id="0" name=""/>
        <dsp:cNvSpPr/>
      </dsp:nvSpPr>
      <dsp:spPr>
        <a:xfrm>
          <a:off x="0" y="4033818"/>
          <a:ext cx="7772400" cy="53779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120C5-274E-4EC4-8C02-99C5D0E18863}">
      <dsp:nvSpPr>
        <dsp:cNvPr id="0" name=""/>
        <dsp:cNvSpPr/>
      </dsp:nvSpPr>
      <dsp:spPr>
        <a:xfrm>
          <a:off x="162681" y="4154821"/>
          <a:ext cx="295784" cy="29578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FAD0D-CF16-4782-BE3D-7B1F00544EAD}">
      <dsp:nvSpPr>
        <dsp:cNvPr id="0" name=""/>
        <dsp:cNvSpPr/>
      </dsp:nvSpPr>
      <dsp:spPr>
        <a:xfrm>
          <a:off x="621147" y="4033818"/>
          <a:ext cx="7151252" cy="537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916" tIns="56916" rIns="56916" bIns="5691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Good Hygiene</a:t>
          </a:r>
        </a:p>
      </dsp:txBody>
      <dsp:txXfrm>
        <a:off x="621147" y="4033818"/>
        <a:ext cx="7151252" cy="5377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161E0-3A7E-4A92-8A77-3EFAB540FB68}">
      <dsp:nvSpPr>
        <dsp:cNvPr id="0" name=""/>
        <dsp:cNvSpPr/>
      </dsp:nvSpPr>
      <dsp:spPr>
        <a:xfrm>
          <a:off x="1554479" y="2109"/>
          <a:ext cx="6217920" cy="1092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45" tIns="277564" rIns="120645" bIns="27756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If capable, attempt to clean the spill yourself</a:t>
          </a:r>
        </a:p>
      </dsp:txBody>
      <dsp:txXfrm>
        <a:off x="1554479" y="2109"/>
        <a:ext cx="6217920" cy="1092770"/>
      </dsp:txXfrm>
    </dsp:sp>
    <dsp:sp modelId="{8287D080-C34E-4EFD-843E-C903C0082DA2}">
      <dsp:nvSpPr>
        <dsp:cNvPr id="0" name=""/>
        <dsp:cNvSpPr/>
      </dsp:nvSpPr>
      <dsp:spPr>
        <a:xfrm>
          <a:off x="0" y="2109"/>
          <a:ext cx="1554480" cy="1092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258" tIns="107941" rIns="82258" bIns="10794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Attempt</a:t>
          </a:r>
        </a:p>
      </dsp:txBody>
      <dsp:txXfrm>
        <a:off x="0" y="2109"/>
        <a:ext cx="1554480" cy="1092770"/>
      </dsp:txXfrm>
    </dsp:sp>
    <dsp:sp modelId="{03CAD2D1-D1E6-4621-AF18-5D8FD7028AE5}">
      <dsp:nvSpPr>
        <dsp:cNvPr id="0" name=""/>
        <dsp:cNvSpPr/>
      </dsp:nvSpPr>
      <dsp:spPr>
        <a:xfrm>
          <a:off x="1554480" y="1160446"/>
          <a:ext cx="6217920" cy="1092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45" tIns="277564" rIns="120645" bIns="27756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If unable, contact Housekeeping</a:t>
          </a:r>
        </a:p>
      </dsp:txBody>
      <dsp:txXfrm>
        <a:off x="1554480" y="1160446"/>
        <a:ext cx="6217920" cy="1092770"/>
      </dsp:txXfrm>
    </dsp:sp>
    <dsp:sp modelId="{4AA1884B-8A6D-45C3-98B5-FF178F0CC988}">
      <dsp:nvSpPr>
        <dsp:cNvPr id="0" name=""/>
        <dsp:cNvSpPr/>
      </dsp:nvSpPr>
      <dsp:spPr>
        <a:xfrm>
          <a:off x="0" y="1160446"/>
          <a:ext cx="1554480" cy="1092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258" tIns="107941" rIns="82258" bIns="10794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Contact</a:t>
          </a:r>
        </a:p>
      </dsp:txBody>
      <dsp:txXfrm>
        <a:off x="0" y="1160446"/>
        <a:ext cx="1554480" cy="1092770"/>
      </dsp:txXfrm>
    </dsp:sp>
    <dsp:sp modelId="{D58902A4-2419-41A1-9142-243D6F1964A8}">
      <dsp:nvSpPr>
        <dsp:cNvPr id="0" name=""/>
        <dsp:cNvSpPr/>
      </dsp:nvSpPr>
      <dsp:spPr>
        <a:xfrm>
          <a:off x="1554480" y="2318783"/>
          <a:ext cx="6217920" cy="1092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45" tIns="277564" rIns="120645" bIns="27756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Protect the area to prevent other incidents from occurring</a:t>
          </a:r>
        </a:p>
      </dsp:txBody>
      <dsp:txXfrm>
        <a:off x="1554480" y="2318783"/>
        <a:ext cx="6217920" cy="1092770"/>
      </dsp:txXfrm>
    </dsp:sp>
    <dsp:sp modelId="{965EFE81-BA4A-4E70-BEEA-FD87DAED8B98}">
      <dsp:nvSpPr>
        <dsp:cNvPr id="0" name=""/>
        <dsp:cNvSpPr/>
      </dsp:nvSpPr>
      <dsp:spPr>
        <a:xfrm>
          <a:off x="0" y="2318783"/>
          <a:ext cx="1554480" cy="1092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258" tIns="107941" rIns="82258" bIns="10794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Protect</a:t>
          </a:r>
        </a:p>
      </dsp:txBody>
      <dsp:txXfrm>
        <a:off x="0" y="2318783"/>
        <a:ext cx="1554480" cy="1092770"/>
      </dsp:txXfrm>
    </dsp:sp>
    <dsp:sp modelId="{939E8C25-9F25-420B-835E-D741F31338BB}">
      <dsp:nvSpPr>
        <dsp:cNvPr id="0" name=""/>
        <dsp:cNvSpPr/>
      </dsp:nvSpPr>
      <dsp:spPr>
        <a:xfrm>
          <a:off x="1554480" y="3477119"/>
          <a:ext cx="6217920" cy="1092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45" tIns="277564" rIns="120645" bIns="27756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Please take responsibility in helping keep MCHS clean and safe for all visitors and staff</a:t>
          </a:r>
        </a:p>
      </dsp:txBody>
      <dsp:txXfrm>
        <a:off x="1554480" y="3477119"/>
        <a:ext cx="6217920" cy="1092770"/>
      </dsp:txXfrm>
    </dsp:sp>
    <dsp:sp modelId="{9B30616F-2949-4170-A3DC-2DFD0084C6CE}">
      <dsp:nvSpPr>
        <dsp:cNvPr id="0" name=""/>
        <dsp:cNvSpPr/>
      </dsp:nvSpPr>
      <dsp:spPr>
        <a:xfrm>
          <a:off x="0" y="3477119"/>
          <a:ext cx="1554480" cy="1092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258" tIns="107941" rIns="82258" bIns="107941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Take</a:t>
          </a:r>
        </a:p>
      </dsp:txBody>
      <dsp:txXfrm>
        <a:off x="0" y="3477119"/>
        <a:ext cx="1554480" cy="10927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8B977-085E-44B1-A8D7-26E9C4CE4787}">
      <dsp:nvSpPr>
        <dsp:cNvPr id="0" name=""/>
        <dsp:cNvSpPr/>
      </dsp:nvSpPr>
      <dsp:spPr>
        <a:xfrm>
          <a:off x="469738" y="1354795"/>
          <a:ext cx="764912" cy="7649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FF495-35D6-4308-AC36-3619767242D4}">
      <dsp:nvSpPr>
        <dsp:cNvPr id="0" name=""/>
        <dsp:cNvSpPr/>
      </dsp:nvSpPr>
      <dsp:spPr>
        <a:xfrm>
          <a:off x="2291" y="2384883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R</a:t>
          </a:r>
          <a:r>
            <a:rPr lang="en-US" sz="1500" kern="1200"/>
            <a:t>escue anyone in the area</a:t>
          </a:r>
        </a:p>
      </dsp:txBody>
      <dsp:txXfrm>
        <a:off x="2291" y="2384883"/>
        <a:ext cx="1699804" cy="679921"/>
      </dsp:txXfrm>
    </dsp:sp>
    <dsp:sp modelId="{139E02EA-8830-463E-A638-EB8D7BFC56E3}">
      <dsp:nvSpPr>
        <dsp:cNvPr id="0" name=""/>
        <dsp:cNvSpPr/>
      </dsp:nvSpPr>
      <dsp:spPr>
        <a:xfrm>
          <a:off x="2467008" y="1354795"/>
          <a:ext cx="764912" cy="7649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AFFDC-F87E-41E0-8845-3A91EBB6ACF5}">
      <dsp:nvSpPr>
        <dsp:cNvPr id="0" name=""/>
        <dsp:cNvSpPr/>
      </dsp:nvSpPr>
      <dsp:spPr>
        <a:xfrm>
          <a:off x="1999562" y="2384883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A</a:t>
          </a:r>
          <a:r>
            <a:rPr lang="en-US" sz="1500" kern="1200"/>
            <a:t>lert PBX- Dial Ext 2000 </a:t>
          </a:r>
        </a:p>
      </dsp:txBody>
      <dsp:txXfrm>
        <a:off x="1999562" y="2384883"/>
        <a:ext cx="1699804" cy="679921"/>
      </dsp:txXfrm>
    </dsp:sp>
    <dsp:sp modelId="{E3B974C1-B9BB-4B17-A0FE-A995D74F4659}">
      <dsp:nvSpPr>
        <dsp:cNvPr id="0" name=""/>
        <dsp:cNvSpPr/>
      </dsp:nvSpPr>
      <dsp:spPr>
        <a:xfrm>
          <a:off x="4464279" y="1354795"/>
          <a:ext cx="764912" cy="7649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D5FA7-D9D2-4B5A-A9D3-6C12EFDBC2F9}">
      <dsp:nvSpPr>
        <dsp:cNvPr id="0" name=""/>
        <dsp:cNvSpPr/>
      </dsp:nvSpPr>
      <dsp:spPr>
        <a:xfrm>
          <a:off x="3996832" y="2384883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C</a:t>
          </a:r>
          <a:r>
            <a:rPr lang="en-US" sz="1500" kern="1200"/>
            <a:t>onfine the spill/obtain appropriate PPE/clean area</a:t>
          </a:r>
        </a:p>
      </dsp:txBody>
      <dsp:txXfrm>
        <a:off x="3996832" y="2384883"/>
        <a:ext cx="1699804" cy="679921"/>
      </dsp:txXfrm>
    </dsp:sp>
    <dsp:sp modelId="{1CDBB206-D7F3-41A9-BDBE-040114BF0669}">
      <dsp:nvSpPr>
        <dsp:cNvPr id="0" name=""/>
        <dsp:cNvSpPr/>
      </dsp:nvSpPr>
      <dsp:spPr>
        <a:xfrm>
          <a:off x="6461549" y="1354795"/>
          <a:ext cx="764912" cy="7649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F7729-8DDA-4C8D-BD50-EF4B551F62DC}">
      <dsp:nvSpPr>
        <dsp:cNvPr id="0" name=""/>
        <dsp:cNvSpPr/>
      </dsp:nvSpPr>
      <dsp:spPr>
        <a:xfrm>
          <a:off x="5994103" y="2384883"/>
          <a:ext cx="1699804" cy="679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E</a:t>
          </a:r>
          <a:r>
            <a:rPr lang="en-US" sz="1500" kern="1200"/>
            <a:t>xtinguish or Evacuate </a:t>
          </a:r>
        </a:p>
      </dsp:txBody>
      <dsp:txXfrm>
        <a:off x="5994103" y="2384883"/>
        <a:ext cx="1699804" cy="67992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46806-E42E-40EC-9217-1C98EDB6EAF8}">
      <dsp:nvSpPr>
        <dsp:cNvPr id="0" name=""/>
        <dsp:cNvSpPr/>
      </dsp:nvSpPr>
      <dsp:spPr>
        <a:xfrm>
          <a:off x="1288062" y="2083"/>
          <a:ext cx="2474416" cy="1484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Before entering or leaving the work area</a:t>
          </a:r>
        </a:p>
      </dsp:txBody>
      <dsp:txXfrm>
        <a:off x="1288062" y="2083"/>
        <a:ext cx="2474416" cy="1484649"/>
      </dsp:txXfrm>
    </dsp:sp>
    <dsp:sp modelId="{F50CEBDB-B342-4625-AB43-A15727376B72}">
      <dsp:nvSpPr>
        <dsp:cNvPr id="0" name=""/>
        <dsp:cNvSpPr/>
      </dsp:nvSpPr>
      <dsp:spPr>
        <a:xfrm>
          <a:off x="4009920" y="2083"/>
          <a:ext cx="2474416" cy="1484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Before and after contact with a patient</a:t>
          </a:r>
        </a:p>
      </dsp:txBody>
      <dsp:txXfrm>
        <a:off x="4009920" y="2083"/>
        <a:ext cx="2474416" cy="1484649"/>
      </dsp:txXfrm>
    </dsp:sp>
    <dsp:sp modelId="{1DBCBE51-BA93-41FD-BBA1-A6BF9106F84D}">
      <dsp:nvSpPr>
        <dsp:cNvPr id="0" name=""/>
        <dsp:cNvSpPr/>
      </dsp:nvSpPr>
      <dsp:spPr>
        <a:xfrm>
          <a:off x="1288062" y="1734175"/>
          <a:ext cx="2474416" cy="1484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After handling items such as bedpans, dressings, etc.</a:t>
          </a:r>
        </a:p>
      </dsp:txBody>
      <dsp:txXfrm>
        <a:off x="1288062" y="1734175"/>
        <a:ext cx="2474416" cy="1484649"/>
      </dsp:txXfrm>
    </dsp:sp>
    <dsp:sp modelId="{46BEBA8D-AFD8-43F7-B09C-C30C3E7A2AAC}">
      <dsp:nvSpPr>
        <dsp:cNvPr id="0" name=""/>
        <dsp:cNvSpPr/>
      </dsp:nvSpPr>
      <dsp:spPr>
        <a:xfrm>
          <a:off x="4009920" y="1734175"/>
          <a:ext cx="2474416" cy="1484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After removing gloves</a:t>
          </a:r>
        </a:p>
      </dsp:txBody>
      <dsp:txXfrm>
        <a:off x="4009920" y="1734175"/>
        <a:ext cx="2474416" cy="1484649"/>
      </dsp:txXfrm>
    </dsp:sp>
    <dsp:sp modelId="{AD83A716-7A00-40F7-8DE6-2F525F0854FF}">
      <dsp:nvSpPr>
        <dsp:cNvPr id="0" name=""/>
        <dsp:cNvSpPr/>
      </dsp:nvSpPr>
      <dsp:spPr>
        <a:xfrm>
          <a:off x="1288062" y="3466266"/>
          <a:ext cx="2474416" cy="1484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After using the toilet, blowing your nose or covering a sneeze</a:t>
          </a:r>
        </a:p>
      </dsp:txBody>
      <dsp:txXfrm>
        <a:off x="1288062" y="3466266"/>
        <a:ext cx="2474416" cy="1484649"/>
      </dsp:txXfrm>
    </dsp:sp>
    <dsp:sp modelId="{66CDBC01-57D9-45F2-9913-ABFC12A806E0}">
      <dsp:nvSpPr>
        <dsp:cNvPr id="0" name=""/>
        <dsp:cNvSpPr/>
      </dsp:nvSpPr>
      <dsp:spPr>
        <a:xfrm>
          <a:off x="4009920" y="3466266"/>
          <a:ext cx="2474416" cy="1484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Before eating, drinking or handling food or after smoking</a:t>
          </a:r>
        </a:p>
      </dsp:txBody>
      <dsp:txXfrm>
        <a:off x="4009920" y="3466266"/>
        <a:ext cx="2474416" cy="148464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4F40E-3B7F-430E-B984-ECE68EF26C69}">
      <dsp:nvSpPr>
        <dsp:cNvPr id="0" name=""/>
        <dsp:cNvSpPr/>
      </dsp:nvSpPr>
      <dsp:spPr>
        <a:xfrm>
          <a:off x="0" y="0"/>
          <a:ext cx="777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6EBA3-FCA6-42A9-8053-761D63C01C65}">
      <dsp:nvSpPr>
        <dsp:cNvPr id="0" name=""/>
        <dsp:cNvSpPr/>
      </dsp:nvSpPr>
      <dsp:spPr>
        <a:xfrm>
          <a:off x="0" y="0"/>
          <a:ext cx="7772400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Let falling objects fall</a:t>
          </a:r>
        </a:p>
      </dsp:txBody>
      <dsp:txXfrm>
        <a:off x="0" y="0"/>
        <a:ext cx="7772400" cy="1104900"/>
      </dsp:txXfrm>
    </dsp:sp>
    <dsp:sp modelId="{A324EBBB-391B-4BEA-94DC-BC77DFA7B966}">
      <dsp:nvSpPr>
        <dsp:cNvPr id="0" name=""/>
        <dsp:cNvSpPr/>
      </dsp:nvSpPr>
      <dsp:spPr>
        <a:xfrm>
          <a:off x="0" y="1104899"/>
          <a:ext cx="777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116F7-5C3E-4BBC-9D58-BA0A81F79EC3}">
      <dsp:nvSpPr>
        <dsp:cNvPr id="0" name=""/>
        <dsp:cNvSpPr/>
      </dsp:nvSpPr>
      <dsp:spPr>
        <a:xfrm>
          <a:off x="0" y="1104900"/>
          <a:ext cx="7772400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Practice safe handling techniques</a:t>
          </a:r>
        </a:p>
      </dsp:txBody>
      <dsp:txXfrm>
        <a:off x="0" y="1104900"/>
        <a:ext cx="7772400" cy="1104900"/>
      </dsp:txXfrm>
    </dsp:sp>
    <dsp:sp modelId="{BA8CA036-8060-42E2-9563-08F38437BA54}">
      <dsp:nvSpPr>
        <dsp:cNvPr id="0" name=""/>
        <dsp:cNvSpPr/>
      </dsp:nvSpPr>
      <dsp:spPr>
        <a:xfrm>
          <a:off x="0" y="2209799"/>
          <a:ext cx="777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28993-1A0B-4B38-9DCD-15474AE5C3AB}">
      <dsp:nvSpPr>
        <dsp:cNvPr id="0" name=""/>
        <dsp:cNvSpPr/>
      </dsp:nvSpPr>
      <dsp:spPr>
        <a:xfrm>
          <a:off x="0" y="2209800"/>
          <a:ext cx="7772400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Don’t reach into containers</a:t>
          </a:r>
        </a:p>
      </dsp:txBody>
      <dsp:txXfrm>
        <a:off x="0" y="2209800"/>
        <a:ext cx="7772400" cy="1104900"/>
      </dsp:txXfrm>
    </dsp:sp>
    <dsp:sp modelId="{A2B4B76C-D1D5-4325-8F19-8353DCA8FAE3}">
      <dsp:nvSpPr>
        <dsp:cNvPr id="0" name=""/>
        <dsp:cNvSpPr/>
      </dsp:nvSpPr>
      <dsp:spPr>
        <a:xfrm>
          <a:off x="0" y="3314699"/>
          <a:ext cx="777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06402-44E4-445D-BA6F-893EA7C0DFDC}">
      <dsp:nvSpPr>
        <dsp:cNvPr id="0" name=""/>
        <dsp:cNvSpPr/>
      </dsp:nvSpPr>
      <dsp:spPr>
        <a:xfrm>
          <a:off x="0" y="3314700"/>
          <a:ext cx="7772400" cy="1104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Dispose of sharps carefully</a:t>
          </a:r>
        </a:p>
      </dsp:txBody>
      <dsp:txXfrm>
        <a:off x="0" y="3314700"/>
        <a:ext cx="7772400" cy="11049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52FF1-6B62-4C01-84E8-C539FDCA2A4C}">
      <dsp:nvSpPr>
        <dsp:cNvPr id="0" name=""/>
        <dsp:cNvSpPr/>
      </dsp:nvSpPr>
      <dsp:spPr>
        <a:xfrm>
          <a:off x="2299" y="894769"/>
          <a:ext cx="1824186" cy="2553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21" tIns="330200" rIns="1422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Take training seriously</a:t>
          </a:r>
        </a:p>
      </dsp:txBody>
      <dsp:txXfrm>
        <a:off x="2299" y="1865236"/>
        <a:ext cx="1824186" cy="1532316"/>
      </dsp:txXfrm>
    </dsp:sp>
    <dsp:sp modelId="{A4940DFC-B3BE-4A09-B0C7-4767FC0F17EB}">
      <dsp:nvSpPr>
        <dsp:cNvPr id="0" name=""/>
        <dsp:cNvSpPr/>
      </dsp:nvSpPr>
      <dsp:spPr>
        <a:xfrm>
          <a:off x="531313" y="1150155"/>
          <a:ext cx="766158" cy="766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3" tIns="12700" rIns="59733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1</a:t>
          </a:r>
        </a:p>
      </dsp:txBody>
      <dsp:txXfrm>
        <a:off x="643514" y="1262356"/>
        <a:ext cx="541756" cy="541756"/>
      </dsp:txXfrm>
    </dsp:sp>
    <dsp:sp modelId="{BE918E09-234F-4031-AF75-A8CE324A0241}">
      <dsp:nvSpPr>
        <dsp:cNvPr id="0" name=""/>
        <dsp:cNvSpPr/>
      </dsp:nvSpPr>
      <dsp:spPr>
        <a:xfrm>
          <a:off x="2299" y="3448558"/>
          <a:ext cx="1824186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C3AD3-BC77-430B-9B4A-C6441512FA1B}">
      <dsp:nvSpPr>
        <dsp:cNvPr id="0" name=""/>
        <dsp:cNvSpPr/>
      </dsp:nvSpPr>
      <dsp:spPr>
        <a:xfrm>
          <a:off x="2008904" y="894769"/>
          <a:ext cx="1824186" cy="2553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21" tIns="330200" rIns="1422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Avoid shortcuts</a:t>
          </a:r>
        </a:p>
      </dsp:txBody>
      <dsp:txXfrm>
        <a:off x="2008904" y="1865236"/>
        <a:ext cx="1824186" cy="1532316"/>
      </dsp:txXfrm>
    </dsp:sp>
    <dsp:sp modelId="{B353221E-F2A3-4E96-86AA-C651FC6E157E}">
      <dsp:nvSpPr>
        <dsp:cNvPr id="0" name=""/>
        <dsp:cNvSpPr/>
      </dsp:nvSpPr>
      <dsp:spPr>
        <a:xfrm>
          <a:off x="2537918" y="1150155"/>
          <a:ext cx="766158" cy="766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3" tIns="12700" rIns="59733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2</a:t>
          </a:r>
        </a:p>
      </dsp:txBody>
      <dsp:txXfrm>
        <a:off x="2650119" y="1262356"/>
        <a:ext cx="541756" cy="541756"/>
      </dsp:txXfrm>
    </dsp:sp>
    <dsp:sp modelId="{9C30325E-596A-41B3-ABBA-C412384E5C3A}">
      <dsp:nvSpPr>
        <dsp:cNvPr id="0" name=""/>
        <dsp:cNvSpPr/>
      </dsp:nvSpPr>
      <dsp:spPr>
        <a:xfrm>
          <a:off x="2008904" y="3448558"/>
          <a:ext cx="1824186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61F670-A4F2-4CDE-97B5-23404D9D2A06}">
      <dsp:nvSpPr>
        <dsp:cNvPr id="0" name=""/>
        <dsp:cNvSpPr/>
      </dsp:nvSpPr>
      <dsp:spPr>
        <a:xfrm>
          <a:off x="4015509" y="894769"/>
          <a:ext cx="1824186" cy="2553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21" tIns="330200" rIns="1422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Report unsafe conditions</a:t>
          </a:r>
        </a:p>
      </dsp:txBody>
      <dsp:txXfrm>
        <a:off x="4015509" y="1865236"/>
        <a:ext cx="1824186" cy="1532316"/>
      </dsp:txXfrm>
    </dsp:sp>
    <dsp:sp modelId="{4751C74A-804D-44E0-ADC0-1F4FA5AC13F3}">
      <dsp:nvSpPr>
        <dsp:cNvPr id="0" name=""/>
        <dsp:cNvSpPr/>
      </dsp:nvSpPr>
      <dsp:spPr>
        <a:xfrm>
          <a:off x="4544523" y="1150155"/>
          <a:ext cx="766158" cy="766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3" tIns="12700" rIns="59733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3</a:t>
          </a:r>
        </a:p>
      </dsp:txBody>
      <dsp:txXfrm>
        <a:off x="4656724" y="1262356"/>
        <a:ext cx="541756" cy="541756"/>
      </dsp:txXfrm>
    </dsp:sp>
    <dsp:sp modelId="{C7F62299-8D63-4276-891A-5FC2C52E6B86}">
      <dsp:nvSpPr>
        <dsp:cNvPr id="0" name=""/>
        <dsp:cNvSpPr/>
      </dsp:nvSpPr>
      <dsp:spPr>
        <a:xfrm>
          <a:off x="4015509" y="3448558"/>
          <a:ext cx="1824186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B9D31-CD19-4164-A545-BAD22EC597BF}">
      <dsp:nvSpPr>
        <dsp:cNvPr id="0" name=""/>
        <dsp:cNvSpPr/>
      </dsp:nvSpPr>
      <dsp:spPr>
        <a:xfrm>
          <a:off x="6024412" y="914408"/>
          <a:ext cx="1824186" cy="25538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21" tIns="330200" rIns="1422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Know emergency procedures</a:t>
          </a:r>
        </a:p>
      </dsp:txBody>
      <dsp:txXfrm>
        <a:off x="6024412" y="1884875"/>
        <a:ext cx="1824186" cy="1532316"/>
      </dsp:txXfrm>
    </dsp:sp>
    <dsp:sp modelId="{2E315D58-F59D-4753-A727-81CAA331FA0C}">
      <dsp:nvSpPr>
        <dsp:cNvPr id="0" name=""/>
        <dsp:cNvSpPr/>
      </dsp:nvSpPr>
      <dsp:spPr>
        <a:xfrm>
          <a:off x="6551128" y="1150155"/>
          <a:ext cx="766158" cy="766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3" tIns="12700" rIns="59733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4</a:t>
          </a:r>
        </a:p>
      </dsp:txBody>
      <dsp:txXfrm>
        <a:off x="6663329" y="1262356"/>
        <a:ext cx="541756" cy="541756"/>
      </dsp:txXfrm>
    </dsp:sp>
    <dsp:sp modelId="{0128E35B-EDC6-493A-B296-6EDFF9418496}">
      <dsp:nvSpPr>
        <dsp:cNvPr id="0" name=""/>
        <dsp:cNvSpPr/>
      </dsp:nvSpPr>
      <dsp:spPr>
        <a:xfrm>
          <a:off x="6022114" y="3448558"/>
          <a:ext cx="1824186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27E10-7D8E-4A2E-BE1C-4316CD1BF83D}">
      <dsp:nvSpPr>
        <dsp:cNvPr id="0" name=""/>
        <dsp:cNvSpPr/>
      </dsp:nvSpPr>
      <dsp:spPr>
        <a:xfrm>
          <a:off x="0" y="2641"/>
          <a:ext cx="7696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7630D-FE22-4768-BA2B-66743D87BD9D}">
      <dsp:nvSpPr>
        <dsp:cNvPr id="0" name=""/>
        <dsp:cNvSpPr/>
      </dsp:nvSpPr>
      <dsp:spPr>
        <a:xfrm>
          <a:off x="0" y="2641"/>
          <a:ext cx="7696200" cy="1801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Understanding Classification is the starting point for hazard communication.  It involves you as an   associate identifying the hazard(s) of a chemical or mixture by the assigned category of hazard by reading the labeling or finding it on the SDS sheets.</a:t>
          </a:r>
        </a:p>
      </dsp:txBody>
      <dsp:txXfrm>
        <a:off x="0" y="2641"/>
        <a:ext cx="7696200" cy="1801638"/>
      </dsp:txXfrm>
    </dsp:sp>
    <dsp:sp modelId="{76A1FAC0-E4BF-46A3-B281-5AD16F8F2F5A}">
      <dsp:nvSpPr>
        <dsp:cNvPr id="0" name=""/>
        <dsp:cNvSpPr/>
      </dsp:nvSpPr>
      <dsp:spPr>
        <a:xfrm>
          <a:off x="0" y="1804280"/>
          <a:ext cx="7696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1FA85-8110-4418-8614-5EA7B9F6BE81}">
      <dsp:nvSpPr>
        <dsp:cNvPr id="0" name=""/>
        <dsp:cNvSpPr/>
      </dsp:nvSpPr>
      <dsp:spPr>
        <a:xfrm>
          <a:off x="0" y="1804280"/>
          <a:ext cx="1539240" cy="1801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Hazard Classification includes you performing steps:</a:t>
          </a:r>
        </a:p>
      </dsp:txBody>
      <dsp:txXfrm>
        <a:off x="0" y="1804280"/>
        <a:ext cx="1539240" cy="1801638"/>
      </dsp:txXfrm>
    </dsp:sp>
    <dsp:sp modelId="{4054382A-0ACD-4816-9616-E01771055C94}">
      <dsp:nvSpPr>
        <dsp:cNvPr id="0" name=""/>
        <dsp:cNvSpPr/>
      </dsp:nvSpPr>
      <dsp:spPr>
        <a:xfrm>
          <a:off x="1654682" y="1825459"/>
          <a:ext cx="6041517" cy="42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Identifying data related to the hazards of a chemical and reviewing it to ascertain hazards</a:t>
          </a:r>
        </a:p>
      </dsp:txBody>
      <dsp:txXfrm>
        <a:off x="1654682" y="1825459"/>
        <a:ext cx="6041517" cy="423578"/>
      </dsp:txXfrm>
    </dsp:sp>
    <dsp:sp modelId="{CA4BB2E5-A13E-48D5-ACAF-8DF016301B9E}">
      <dsp:nvSpPr>
        <dsp:cNvPr id="0" name=""/>
        <dsp:cNvSpPr/>
      </dsp:nvSpPr>
      <dsp:spPr>
        <a:xfrm>
          <a:off x="1539239" y="2249038"/>
          <a:ext cx="6156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CFA31-8AE7-4717-A687-E543D812E2C3}">
      <dsp:nvSpPr>
        <dsp:cNvPr id="0" name=""/>
        <dsp:cNvSpPr/>
      </dsp:nvSpPr>
      <dsp:spPr>
        <a:xfrm>
          <a:off x="1654682" y="2270217"/>
          <a:ext cx="6041517" cy="42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Determining that the chemical is hazardous (based on physical, health or other hazards)</a:t>
          </a:r>
        </a:p>
      </dsp:txBody>
      <dsp:txXfrm>
        <a:off x="1654682" y="2270217"/>
        <a:ext cx="6041517" cy="423578"/>
      </dsp:txXfrm>
    </dsp:sp>
    <dsp:sp modelId="{68651912-BEAF-4F45-AEF0-60C442EE58EF}">
      <dsp:nvSpPr>
        <dsp:cNvPr id="0" name=""/>
        <dsp:cNvSpPr/>
      </dsp:nvSpPr>
      <dsp:spPr>
        <a:xfrm>
          <a:off x="1539239" y="2693795"/>
          <a:ext cx="6156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349138-3C8E-44CB-9399-70BACB447E2C}">
      <dsp:nvSpPr>
        <dsp:cNvPr id="0" name=""/>
        <dsp:cNvSpPr/>
      </dsp:nvSpPr>
      <dsp:spPr>
        <a:xfrm>
          <a:off x="1654682" y="2714974"/>
          <a:ext cx="6041517" cy="42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Identifying the hazard class(es) for the chemical</a:t>
          </a:r>
        </a:p>
      </dsp:txBody>
      <dsp:txXfrm>
        <a:off x="1654682" y="2714974"/>
        <a:ext cx="6041517" cy="423578"/>
      </dsp:txXfrm>
    </dsp:sp>
    <dsp:sp modelId="{95183E28-65E2-4932-9D2E-AC7C0ADEE11D}">
      <dsp:nvSpPr>
        <dsp:cNvPr id="0" name=""/>
        <dsp:cNvSpPr/>
      </dsp:nvSpPr>
      <dsp:spPr>
        <a:xfrm>
          <a:off x="1539239" y="3138553"/>
          <a:ext cx="6156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2D781-6EC7-4559-A518-3FC5B7E45B18}">
      <dsp:nvSpPr>
        <dsp:cNvPr id="0" name=""/>
        <dsp:cNvSpPr/>
      </dsp:nvSpPr>
      <dsp:spPr>
        <a:xfrm>
          <a:off x="1654682" y="3159732"/>
          <a:ext cx="6041517" cy="42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Identifying the hazard category for each hazard class</a:t>
          </a:r>
        </a:p>
      </dsp:txBody>
      <dsp:txXfrm>
        <a:off x="1654682" y="3159732"/>
        <a:ext cx="6041517" cy="423578"/>
      </dsp:txXfrm>
    </dsp:sp>
    <dsp:sp modelId="{8ACFEE53-7C8F-418B-9FC7-DEF00164FEE1}">
      <dsp:nvSpPr>
        <dsp:cNvPr id="0" name=""/>
        <dsp:cNvSpPr/>
      </dsp:nvSpPr>
      <dsp:spPr>
        <a:xfrm>
          <a:off x="1539239" y="3583310"/>
          <a:ext cx="615696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7F6B7-77D6-4D37-BBB6-63447F1118C7}">
      <dsp:nvSpPr>
        <dsp:cNvPr id="0" name=""/>
        <dsp:cNvSpPr/>
      </dsp:nvSpPr>
      <dsp:spPr>
        <a:xfrm>
          <a:off x="0" y="3605919"/>
          <a:ext cx="7696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9C0F5-36BC-4477-898C-601EBC2005EE}">
      <dsp:nvSpPr>
        <dsp:cNvPr id="0" name=""/>
        <dsp:cNvSpPr/>
      </dsp:nvSpPr>
      <dsp:spPr>
        <a:xfrm>
          <a:off x="0" y="3605919"/>
          <a:ext cx="7696200" cy="1801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All can be found on the label or SDSs Sheets</a:t>
          </a:r>
        </a:p>
      </dsp:txBody>
      <dsp:txXfrm>
        <a:off x="0" y="3605919"/>
        <a:ext cx="7696200" cy="18016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AC971-E4C4-4630-8E43-91D4B2316353}">
      <dsp:nvSpPr>
        <dsp:cNvPr id="0" name=""/>
        <dsp:cNvSpPr/>
      </dsp:nvSpPr>
      <dsp:spPr>
        <a:xfrm>
          <a:off x="0" y="745962"/>
          <a:ext cx="7772400" cy="13689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6A9A9-C3A7-4124-B353-D1DB798F022C}">
      <dsp:nvSpPr>
        <dsp:cNvPr id="0" name=""/>
        <dsp:cNvSpPr/>
      </dsp:nvSpPr>
      <dsp:spPr>
        <a:xfrm>
          <a:off x="414099" y="1053969"/>
          <a:ext cx="752907" cy="7529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8D4E6-95ED-4C80-80E0-CC52B02B21AE}">
      <dsp:nvSpPr>
        <dsp:cNvPr id="0" name=""/>
        <dsp:cNvSpPr/>
      </dsp:nvSpPr>
      <dsp:spPr>
        <a:xfrm>
          <a:off x="1581105" y="745962"/>
          <a:ext cx="6189749" cy="136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878" tIns="144878" rIns="144878" bIns="14487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Labels are intended to provide an immediate visual reminder of chemical hazards.  </a:t>
          </a:r>
        </a:p>
      </dsp:txBody>
      <dsp:txXfrm>
        <a:off x="1581105" y="745962"/>
        <a:ext cx="6189749" cy="1368922"/>
      </dsp:txXfrm>
    </dsp:sp>
    <dsp:sp modelId="{E5A82A45-0C2A-4CE6-9E1F-AA73968F41BD}">
      <dsp:nvSpPr>
        <dsp:cNvPr id="0" name=""/>
        <dsp:cNvSpPr/>
      </dsp:nvSpPr>
      <dsp:spPr>
        <a:xfrm>
          <a:off x="0" y="2457115"/>
          <a:ext cx="7772400" cy="13689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B3B37-15DD-47FD-8867-58027EBC67BD}">
      <dsp:nvSpPr>
        <dsp:cNvPr id="0" name=""/>
        <dsp:cNvSpPr/>
      </dsp:nvSpPr>
      <dsp:spPr>
        <a:xfrm>
          <a:off x="414099" y="2765122"/>
          <a:ext cx="752907" cy="7529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C3456-53F4-472C-BA79-A2B19BC4CA97}">
      <dsp:nvSpPr>
        <dsp:cNvPr id="0" name=""/>
        <dsp:cNvSpPr/>
      </dsp:nvSpPr>
      <dsp:spPr>
        <a:xfrm>
          <a:off x="1581105" y="2457115"/>
          <a:ext cx="3497580" cy="136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878" tIns="144878" rIns="144878" bIns="14487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All labels will be required to have:</a:t>
          </a:r>
        </a:p>
      </dsp:txBody>
      <dsp:txXfrm>
        <a:off x="1581105" y="2457115"/>
        <a:ext cx="3497580" cy="1368922"/>
      </dsp:txXfrm>
    </dsp:sp>
    <dsp:sp modelId="{11B80B84-F903-43E9-9227-7FD59CE6CB97}">
      <dsp:nvSpPr>
        <dsp:cNvPr id="0" name=""/>
        <dsp:cNvSpPr/>
      </dsp:nvSpPr>
      <dsp:spPr>
        <a:xfrm>
          <a:off x="5078685" y="2457115"/>
          <a:ext cx="2692169" cy="136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878" tIns="144878" rIns="144878" bIns="144878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Product identifier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Supplier identifier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Chemical identity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Hazard pictograms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Signal words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Hazard statements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Precautionary information</a:t>
          </a:r>
        </a:p>
      </dsp:txBody>
      <dsp:txXfrm>
        <a:off x="5078685" y="2457115"/>
        <a:ext cx="2692169" cy="13689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9E979-6012-45B3-8870-C66CD2774B9A}">
      <dsp:nvSpPr>
        <dsp:cNvPr id="0" name=""/>
        <dsp:cNvSpPr/>
      </dsp:nvSpPr>
      <dsp:spPr>
        <a:xfrm>
          <a:off x="256" y="795188"/>
          <a:ext cx="1250648" cy="12506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A3399-4B49-488A-A11A-A213120B552A}">
      <dsp:nvSpPr>
        <dsp:cNvPr id="0" name=""/>
        <dsp:cNvSpPr/>
      </dsp:nvSpPr>
      <dsp:spPr>
        <a:xfrm>
          <a:off x="256" y="2174046"/>
          <a:ext cx="3573281" cy="535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000" kern="1200"/>
            <a:t>Infectious Substances</a:t>
          </a:r>
        </a:p>
      </dsp:txBody>
      <dsp:txXfrm>
        <a:off x="256" y="2174046"/>
        <a:ext cx="3573281" cy="535992"/>
      </dsp:txXfrm>
    </dsp:sp>
    <dsp:sp modelId="{2656A1F3-66FE-4A2D-BEE1-8CFBE89BE6AC}">
      <dsp:nvSpPr>
        <dsp:cNvPr id="0" name=""/>
        <dsp:cNvSpPr/>
      </dsp:nvSpPr>
      <dsp:spPr>
        <a:xfrm>
          <a:off x="256" y="2769671"/>
          <a:ext cx="3573281" cy="100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Some  infectious substances (such as some viruses) can be transmitted by blood and other body fluids, equipment, containers, paper goods, glassware, linens, and by people</a:t>
          </a:r>
        </a:p>
      </dsp:txBody>
      <dsp:txXfrm>
        <a:off x="256" y="2769671"/>
        <a:ext cx="3573281" cy="1007139"/>
      </dsp:txXfrm>
    </dsp:sp>
    <dsp:sp modelId="{27E2BD82-A485-42C4-90B1-B78426C8F8E3}">
      <dsp:nvSpPr>
        <dsp:cNvPr id="0" name=""/>
        <dsp:cNvSpPr/>
      </dsp:nvSpPr>
      <dsp:spPr>
        <a:xfrm>
          <a:off x="4198862" y="795188"/>
          <a:ext cx="1250648" cy="12506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E000AE-7B32-475E-ABD4-45D2B6AAA309}">
      <dsp:nvSpPr>
        <dsp:cNvPr id="0" name=""/>
        <dsp:cNvSpPr/>
      </dsp:nvSpPr>
      <dsp:spPr>
        <a:xfrm>
          <a:off x="4198862" y="2174046"/>
          <a:ext cx="3573281" cy="535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000" kern="1200"/>
            <a:t>Radioactive Materials</a:t>
          </a:r>
        </a:p>
      </dsp:txBody>
      <dsp:txXfrm>
        <a:off x="4198862" y="2174046"/>
        <a:ext cx="3573281" cy="535992"/>
      </dsp:txXfrm>
    </dsp:sp>
    <dsp:sp modelId="{A02D4489-938F-4B07-B780-5A8EC70CADEC}">
      <dsp:nvSpPr>
        <dsp:cNvPr id="0" name=""/>
        <dsp:cNvSpPr/>
      </dsp:nvSpPr>
      <dsp:spPr>
        <a:xfrm>
          <a:off x="4198862" y="2769671"/>
          <a:ext cx="3573281" cy="100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These require special handling techniques to prevent exposure to personnel and visitors</a:t>
          </a:r>
        </a:p>
      </dsp:txBody>
      <dsp:txXfrm>
        <a:off x="4198862" y="2769671"/>
        <a:ext cx="3573281" cy="10071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3C9DA-223F-4FF5-8A3B-0C3B5D67DCF5}">
      <dsp:nvSpPr>
        <dsp:cNvPr id="0" name=""/>
        <dsp:cNvSpPr/>
      </dsp:nvSpPr>
      <dsp:spPr>
        <a:xfrm>
          <a:off x="37" y="23465"/>
          <a:ext cx="3631927" cy="1216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Flammable Liquids and Gases</a:t>
          </a:r>
        </a:p>
      </dsp:txBody>
      <dsp:txXfrm>
        <a:off x="37" y="23465"/>
        <a:ext cx="3631927" cy="1216486"/>
      </dsp:txXfrm>
    </dsp:sp>
    <dsp:sp modelId="{874C7716-7FA1-41BA-A2B1-20AD0AD9FF16}">
      <dsp:nvSpPr>
        <dsp:cNvPr id="0" name=""/>
        <dsp:cNvSpPr/>
      </dsp:nvSpPr>
      <dsp:spPr>
        <a:xfrm>
          <a:off x="37" y="1239951"/>
          <a:ext cx="3631927" cy="33085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For example, chemicals, such as ether or alcohol, can burn or explode</a:t>
          </a:r>
        </a:p>
      </dsp:txBody>
      <dsp:txXfrm>
        <a:off x="37" y="1239951"/>
        <a:ext cx="3631927" cy="3308582"/>
      </dsp:txXfrm>
    </dsp:sp>
    <dsp:sp modelId="{D9200CC9-335D-4A0A-A0C8-60C8C974587D}">
      <dsp:nvSpPr>
        <dsp:cNvPr id="0" name=""/>
        <dsp:cNvSpPr/>
      </dsp:nvSpPr>
      <dsp:spPr>
        <a:xfrm>
          <a:off x="4140434" y="23465"/>
          <a:ext cx="3631927" cy="12164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Toxic Chemicals</a:t>
          </a:r>
        </a:p>
      </dsp:txBody>
      <dsp:txXfrm>
        <a:off x="4140434" y="23465"/>
        <a:ext cx="3631927" cy="1216486"/>
      </dsp:txXfrm>
    </dsp:sp>
    <dsp:sp modelId="{15C6D041-2062-415D-B87F-D581F4C36F5C}">
      <dsp:nvSpPr>
        <dsp:cNvPr id="0" name=""/>
        <dsp:cNvSpPr/>
      </dsp:nvSpPr>
      <dsp:spPr>
        <a:xfrm>
          <a:off x="4140434" y="1239951"/>
          <a:ext cx="3631927" cy="33085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A person may be exposed over a long period of time before effects are noticed</a:t>
          </a:r>
        </a:p>
      </dsp:txBody>
      <dsp:txXfrm>
        <a:off x="4140434" y="1239951"/>
        <a:ext cx="3631927" cy="33085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866E01-CE06-4B39-86D3-1CD1E485596E}">
      <dsp:nvSpPr>
        <dsp:cNvPr id="0" name=""/>
        <dsp:cNvSpPr/>
      </dsp:nvSpPr>
      <dsp:spPr>
        <a:xfrm>
          <a:off x="843615" y="1287128"/>
          <a:ext cx="977973" cy="9779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519C8-8D7F-4224-A194-EB1C3130BECD}">
      <dsp:nvSpPr>
        <dsp:cNvPr id="0" name=""/>
        <dsp:cNvSpPr/>
      </dsp:nvSpPr>
      <dsp:spPr>
        <a:xfrm>
          <a:off x="245964" y="2564871"/>
          <a:ext cx="21732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Many hazardous materials are odorless, colorless, and tasteless</a:t>
          </a:r>
        </a:p>
      </dsp:txBody>
      <dsp:txXfrm>
        <a:off x="245964" y="2564871"/>
        <a:ext cx="2173275" cy="720000"/>
      </dsp:txXfrm>
    </dsp:sp>
    <dsp:sp modelId="{1B5B1072-4FD0-4C43-95E5-040FBDE6EBC7}">
      <dsp:nvSpPr>
        <dsp:cNvPr id="0" name=""/>
        <dsp:cNvSpPr/>
      </dsp:nvSpPr>
      <dsp:spPr>
        <a:xfrm>
          <a:off x="3397213" y="1287128"/>
          <a:ext cx="977973" cy="9779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48906-036C-4969-931E-8A856321FAC6}">
      <dsp:nvSpPr>
        <dsp:cNvPr id="0" name=""/>
        <dsp:cNvSpPr/>
      </dsp:nvSpPr>
      <dsp:spPr>
        <a:xfrm>
          <a:off x="2799562" y="2564871"/>
          <a:ext cx="21732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You may be exposed before you know it</a:t>
          </a:r>
        </a:p>
      </dsp:txBody>
      <dsp:txXfrm>
        <a:off x="2799562" y="2564871"/>
        <a:ext cx="2173275" cy="720000"/>
      </dsp:txXfrm>
    </dsp:sp>
    <dsp:sp modelId="{4312624C-B4BA-420B-81E9-80028C3C875F}">
      <dsp:nvSpPr>
        <dsp:cNvPr id="0" name=""/>
        <dsp:cNvSpPr/>
      </dsp:nvSpPr>
      <dsp:spPr>
        <a:xfrm>
          <a:off x="5950811" y="1287128"/>
          <a:ext cx="977973" cy="9779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9945F5-DB53-46E1-AA6E-51B0F91E7A75}">
      <dsp:nvSpPr>
        <dsp:cNvPr id="0" name=""/>
        <dsp:cNvSpPr/>
      </dsp:nvSpPr>
      <dsp:spPr>
        <a:xfrm>
          <a:off x="5353160" y="2564871"/>
          <a:ext cx="21732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Approach safely</a:t>
          </a:r>
        </a:p>
      </dsp:txBody>
      <dsp:txXfrm>
        <a:off x="5353160" y="2564871"/>
        <a:ext cx="2173275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A7001-2020-4621-BB5E-4011EB926EC0}">
      <dsp:nvSpPr>
        <dsp:cNvPr id="0" name=""/>
        <dsp:cNvSpPr/>
      </dsp:nvSpPr>
      <dsp:spPr>
        <a:xfrm>
          <a:off x="2277" y="479524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Product and Company Identification</a:t>
          </a:r>
        </a:p>
      </dsp:txBody>
      <dsp:txXfrm>
        <a:off x="2277" y="479524"/>
        <a:ext cx="1806475" cy="1083885"/>
      </dsp:txXfrm>
    </dsp:sp>
    <dsp:sp modelId="{9BAECD8A-5E33-4A43-B97F-49A8A91AF3CB}">
      <dsp:nvSpPr>
        <dsp:cNvPr id="0" name=""/>
        <dsp:cNvSpPr/>
      </dsp:nvSpPr>
      <dsp:spPr>
        <a:xfrm>
          <a:off x="1989400" y="479524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Hazards Identification</a:t>
          </a:r>
        </a:p>
      </dsp:txBody>
      <dsp:txXfrm>
        <a:off x="1989400" y="479524"/>
        <a:ext cx="1806475" cy="1083885"/>
      </dsp:txXfrm>
    </dsp:sp>
    <dsp:sp modelId="{C0B39D45-DF2F-4E3A-9CD9-DF405AB579C2}">
      <dsp:nvSpPr>
        <dsp:cNvPr id="0" name=""/>
        <dsp:cNvSpPr/>
      </dsp:nvSpPr>
      <dsp:spPr>
        <a:xfrm>
          <a:off x="3976523" y="479524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Composite/Information on Ingredients</a:t>
          </a:r>
        </a:p>
      </dsp:txBody>
      <dsp:txXfrm>
        <a:off x="3976523" y="479524"/>
        <a:ext cx="1806475" cy="1083885"/>
      </dsp:txXfrm>
    </dsp:sp>
    <dsp:sp modelId="{7114253F-F21B-40A9-A5CF-911D563397A9}">
      <dsp:nvSpPr>
        <dsp:cNvPr id="0" name=""/>
        <dsp:cNvSpPr/>
      </dsp:nvSpPr>
      <dsp:spPr>
        <a:xfrm>
          <a:off x="5963647" y="479524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First Aid Measures</a:t>
          </a:r>
        </a:p>
      </dsp:txBody>
      <dsp:txXfrm>
        <a:off x="5963647" y="479524"/>
        <a:ext cx="1806475" cy="1083885"/>
      </dsp:txXfrm>
    </dsp:sp>
    <dsp:sp modelId="{CB181DBD-0E6A-4619-B210-02851B0A66BC}">
      <dsp:nvSpPr>
        <dsp:cNvPr id="0" name=""/>
        <dsp:cNvSpPr/>
      </dsp:nvSpPr>
      <dsp:spPr>
        <a:xfrm>
          <a:off x="2277" y="1744057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Firefighting Measures</a:t>
          </a:r>
        </a:p>
      </dsp:txBody>
      <dsp:txXfrm>
        <a:off x="2277" y="1744057"/>
        <a:ext cx="1806475" cy="1083885"/>
      </dsp:txXfrm>
    </dsp:sp>
    <dsp:sp modelId="{EAF7C858-8D32-4577-8651-3F9E9A72A2F7}">
      <dsp:nvSpPr>
        <dsp:cNvPr id="0" name=""/>
        <dsp:cNvSpPr/>
      </dsp:nvSpPr>
      <dsp:spPr>
        <a:xfrm>
          <a:off x="1989400" y="1744057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Accidental Release</a:t>
          </a:r>
        </a:p>
      </dsp:txBody>
      <dsp:txXfrm>
        <a:off x="1989400" y="1744057"/>
        <a:ext cx="1806475" cy="1083885"/>
      </dsp:txXfrm>
    </dsp:sp>
    <dsp:sp modelId="{61B7BB3E-0DB3-48B8-BAE2-2B2A49D1FD59}">
      <dsp:nvSpPr>
        <dsp:cNvPr id="0" name=""/>
        <dsp:cNvSpPr/>
      </dsp:nvSpPr>
      <dsp:spPr>
        <a:xfrm>
          <a:off x="3976523" y="1744057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Handling and Storage</a:t>
          </a:r>
        </a:p>
      </dsp:txBody>
      <dsp:txXfrm>
        <a:off x="3976523" y="1744057"/>
        <a:ext cx="1806475" cy="1083885"/>
      </dsp:txXfrm>
    </dsp:sp>
    <dsp:sp modelId="{8363283C-96A3-4324-BB0C-761BD5B9E7B0}">
      <dsp:nvSpPr>
        <dsp:cNvPr id="0" name=""/>
        <dsp:cNvSpPr/>
      </dsp:nvSpPr>
      <dsp:spPr>
        <a:xfrm>
          <a:off x="5963647" y="1744057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Exposure Control/Personal Protective Equipment</a:t>
          </a:r>
        </a:p>
      </dsp:txBody>
      <dsp:txXfrm>
        <a:off x="5963647" y="1744057"/>
        <a:ext cx="1806475" cy="1083885"/>
      </dsp:txXfrm>
    </dsp:sp>
    <dsp:sp modelId="{E9FCF6F7-90D9-4193-A56E-F8BAC1B0159A}">
      <dsp:nvSpPr>
        <dsp:cNvPr id="0" name=""/>
        <dsp:cNvSpPr/>
      </dsp:nvSpPr>
      <dsp:spPr>
        <a:xfrm>
          <a:off x="1989400" y="3008590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Physical and Chemical Properties</a:t>
          </a:r>
        </a:p>
      </dsp:txBody>
      <dsp:txXfrm>
        <a:off x="1989400" y="3008590"/>
        <a:ext cx="1806475" cy="1083885"/>
      </dsp:txXfrm>
    </dsp:sp>
    <dsp:sp modelId="{54D4A685-8497-40EB-90C8-C0C7177CB613}">
      <dsp:nvSpPr>
        <dsp:cNvPr id="0" name=""/>
        <dsp:cNvSpPr/>
      </dsp:nvSpPr>
      <dsp:spPr>
        <a:xfrm>
          <a:off x="3976523" y="3008590"/>
          <a:ext cx="1806475" cy="108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Stability and Reactivity</a:t>
          </a:r>
        </a:p>
      </dsp:txBody>
      <dsp:txXfrm>
        <a:off x="3976523" y="3008590"/>
        <a:ext cx="1806475" cy="10838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F4152-CBFF-4AAC-9A44-11E4BE8594EF}">
      <dsp:nvSpPr>
        <dsp:cNvPr id="0" name=""/>
        <dsp:cNvSpPr/>
      </dsp:nvSpPr>
      <dsp:spPr>
        <a:xfrm>
          <a:off x="118221" y="12258"/>
          <a:ext cx="997668" cy="9976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D10110-8B9A-4213-80F2-7D30638552A4}">
      <dsp:nvSpPr>
        <dsp:cNvPr id="0" name=""/>
        <dsp:cNvSpPr/>
      </dsp:nvSpPr>
      <dsp:spPr>
        <a:xfrm>
          <a:off x="327732" y="221768"/>
          <a:ext cx="578647" cy="5786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46D85-BA04-4411-B14F-B463C4AF7C40}">
      <dsp:nvSpPr>
        <dsp:cNvPr id="0" name=""/>
        <dsp:cNvSpPr/>
      </dsp:nvSpPr>
      <dsp:spPr>
        <a:xfrm>
          <a:off x="1329675" y="12258"/>
          <a:ext cx="2351646" cy="997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Toxicological Information</a:t>
          </a:r>
        </a:p>
      </dsp:txBody>
      <dsp:txXfrm>
        <a:off x="1329675" y="12258"/>
        <a:ext cx="2351646" cy="997668"/>
      </dsp:txXfrm>
    </dsp:sp>
    <dsp:sp modelId="{AFDD83F3-13F0-4905-80E4-8F1F51DFACD8}">
      <dsp:nvSpPr>
        <dsp:cNvPr id="0" name=""/>
        <dsp:cNvSpPr/>
      </dsp:nvSpPr>
      <dsp:spPr>
        <a:xfrm>
          <a:off x="4091078" y="12258"/>
          <a:ext cx="997668" cy="9976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AEB811-A6FC-463E-8BF2-B538E9F55AF4}">
      <dsp:nvSpPr>
        <dsp:cNvPr id="0" name=""/>
        <dsp:cNvSpPr/>
      </dsp:nvSpPr>
      <dsp:spPr>
        <a:xfrm>
          <a:off x="4300588" y="221768"/>
          <a:ext cx="578647" cy="5786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FD447-EA20-4A64-AA70-A83CD90E90B4}">
      <dsp:nvSpPr>
        <dsp:cNvPr id="0" name=""/>
        <dsp:cNvSpPr/>
      </dsp:nvSpPr>
      <dsp:spPr>
        <a:xfrm>
          <a:off x="5302532" y="12258"/>
          <a:ext cx="2351646" cy="997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Ecological Information</a:t>
          </a:r>
        </a:p>
      </dsp:txBody>
      <dsp:txXfrm>
        <a:off x="5302532" y="12258"/>
        <a:ext cx="2351646" cy="997668"/>
      </dsp:txXfrm>
    </dsp:sp>
    <dsp:sp modelId="{75729C46-016F-4048-AE97-328A86CDC1DD}">
      <dsp:nvSpPr>
        <dsp:cNvPr id="0" name=""/>
        <dsp:cNvSpPr/>
      </dsp:nvSpPr>
      <dsp:spPr>
        <a:xfrm>
          <a:off x="118221" y="1787166"/>
          <a:ext cx="997668" cy="9976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446D1-F732-4668-B1CD-42D2AEBFB632}">
      <dsp:nvSpPr>
        <dsp:cNvPr id="0" name=""/>
        <dsp:cNvSpPr/>
      </dsp:nvSpPr>
      <dsp:spPr>
        <a:xfrm>
          <a:off x="327732" y="1996676"/>
          <a:ext cx="578647" cy="5786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CECF2-BFCF-430F-B359-6F0D7884DA80}">
      <dsp:nvSpPr>
        <dsp:cNvPr id="0" name=""/>
        <dsp:cNvSpPr/>
      </dsp:nvSpPr>
      <dsp:spPr>
        <a:xfrm>
          <a:off x="1329675" y="1787166"/>
          <a:ext cx="2351646" cy="997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Disposal Considerations</a:t>
          </a:r>
        </a:p>
      </dsp:txBody>
      <dsp:txXfrm>
        <a:off x="1329675" y="1787166"/>
        <a:ext cx="2351646" cy="997668"/>
      </dsp:txXfrm>
    </dsp:sp>
    <dsp:sp modelId="{B94ED380-E724-48FB-BE78-CCC882ADF993}">
      <dsp:nvSpPr>
        <dsp:cNvPr id="0" name=""/>
        <dsp:cNvSpPr/>
      </dsp:nvSpPr>
      <dsp:spPr>
        <a:xfrm>
          <a:off x="4091078" y="1787166"/>
          <a:ext cx="997668" cy="9976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2DE8C-4225-4E56-8FC1-CCF065ECC1DA}">
      <dsp:nvSpPr>
        <dsp:cNvPr id="0" name=""/>
        <dsp:cNvSpPr/>
      </dsp:nvSpPr>
      <dsp:spPr>
        <a:xfrm>
          <a:off x="4300588" y="1996676"/>
          <a:ext cx="578647" cy="5786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AA2E0-F8C5-4D52-95EF-C6ADCF9ABC7E}">
      <dsp:nvSpPr>
        <dsp:cNvPr id="0" name=""/>
        <dsp:cNvSpPr/>
      </dsp:nvSpPr>
      <dsp:spPr>
        <a:xfrm>
          <a:off x="5302532" y="1787166"/>
          <a:ext cx="2351646" cy="997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Transport Information</a:t>
          </a:r>
        </a:p>
      </dsp:txBody>
      <dsp:txXfrm>
        <a:off x="5302532" y="1787166"/>
        <a:ext cx="2351646" cy="997668"/>
      </dsp:txXfrm>
    </dsp:sp>
    <dsp:sp modelId="{D0C5FC53-9B73-4802-9C8C-84203F55E719}">
      <dsp:nvSpPr>
        <dsp:cNvPr id="0" name=""/>
        <dsp:cNvSpPr/>
      </dsp:nvSpPr>
      <dsp:spPr>
        <a:xfrm>
          <a:off x="118221" y="3562074"/>
          <a:ext cx="997668" cy="9976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22089-99BC-4188-9450-C2D5C53CBD83}">
      <dsp:nvSpPr>
        <dsp:cNvPr id="0" name=""/>
        <dsp:cNvSpPr/>
      </dsp:nvSpPr>
      <dsp:spPr>
        <a:xfrm>
          <a:off x="327732" y="3771584"/>
          <a:ext cx="578647" cy="5786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522CC-2113-4934-BE67-3C4A6111071F}">
      <dsp:nvSpPr>
        <dsp:cNvPr id="0" name=""/>
        <dsp:cNvSpPr/>
      </dsp:nvSpPr>
      <dsp:spPr>
        <a:xfrm>
          <a:off x="1329675" y="3562074"/>
          <a:ext cx="2351646" cy="997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Regulatory Information</a:t>
          </a:r>
        </a:p>
      </dsp:txBody>
      <dsp:txXfrm>
        <a:off x="1329675" y="3562074"/>
        <a:ext cx="2351646" cy="997668"/>
      </dsp:txXfrm>
    </dsp:sp>
    <dsp:sp modelId="{925B42E4-1E2B-424B-BD1B-6A84E507D32C}">
      <dsp:nvSpPr>
        <dsp:cNvPr id="0" name=""/>
        <dsp:cNvSpPr/>
      </dsp:nvSpPr>
      <dsp:spPr>
        <a:xfrm>
          <a:off x="4091078" y="3562074"/>
          <a:ext cx="997668" cy="9976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B80F1F-7794-4C24-8709-71C817CBE8A2}">
      <dsp:nvSpPr>
        <dsp:cNvPr id="0" name=""/>
        <dsp:cNvSpPr/>
      </dsp:nvSpPr>
      <dsp:spPr>
        <a:xfrm>
          <a:off x="4300588" y="3771584"/>
          <a:ext cx="578647" cy="57864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0D392-2B2C-4F39-9A49-8E29E3C5611D}">
      <dsp:nvSpPr>
        <dsp:cNvPr id="0" name=""/>
        <dsp:cNvSpPr/>
      </dsp:nvSpPr>
      <dsp:spPr>
        <a:xfrm>
          <a:off x="5302532" y="3562074"/>
          <a:ext cx="2351646" cy="997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Other Information</a:t>
          </a:r>
        </a:p>
      </dsp:txBody>
      <dsp:txXfrm>
        <a:off x="5302532" y="3562074"/>
        <a:ext cx="2351646" cy="9976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BC583-A567-49A4-9707-1E5F380EB746}">
      <dsp:nvSpPr>
        <dsp:cNvPr id="0" name=""/>
        <dsp:cNvSpPr/>
      </dsp:nvSpPr>
      <dsp:spPr>
        <a:xfrm>
          <a:off x="472901" y="1274821"/>
          <a:ext cx="772822" cy="7728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ABAAF-96F4-4519-903B-439C313D32C2}">
      <dsp:nvSpPr>
        <dsp:cNvPr id="0" name=""/>
        <dsp:cNvSpPr/>
      </dsp:nvSpPr>
      <dsp:spPr>
        <a:xfrm>
          <a:off x="621" y="2305425"/>
          <a:ext cx="1717382" cy="68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In each area of the facility where you work</a:t>
          </a:r>
        </a:p>
      </dsp:txBody>
      <dsp:txXfrm>
        <a:off x="621" y="2305425"/>
        <a:ext cx="1717382" cy="686953"/>
      </dsp:txXfrm>
    </dsp:sp>
    <dsp:sp modelId="{0453A571-95D2-4B0D-8EFD-CE6621E47EFC}">
      <dsp:nvSpPr>
        <dsp:cNvPr id="0" name=""/>
        <dsp:cNvSpPr/>
      </dsp:nvSpPr>
      <dsp:spPr>
        <a:xfrm>
          <a:off x="2490826" y="1274821"/>
          <a:ext cx="772822" cy="7728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1B932-1B40-4D05-94B5-666CD475B954}">
      <dsp:nvSpPr>
        <dsp:cNvPr id="0" name=""/>
        <dsp:cNvSpPr/>
      </dsp:nvSpPr>
      <dsp:spPr>
        <a:xfrm>
          <a:off x="2018546" y="2305425"/>
          <a:ext cx="1717382" cy="68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Observe signs </a:t>
          </a:r>
        </a:p>
      </dsp:txBody>
      <dsp:txXfrm>
        <a:off x="2018546" y="2305425"/>
        <a:ext cx="1717382" cy="686953"/>
      </dsp:txXfrm>
    </dsp:sp>
    <dsp:sp modelId="{D78741C7-53E2-499A-B0C4-855EFA9A3D90}">
      <dsp:nvSpPr>
        <dsp:cNvPr id="0" name=""/>
        <dsp:cNvSpPr/>
      </dsp:nvSpPr>
      <dsp:spPr>
        <a:xfrm>
          <a:off x="4508751" y="1274821"/>
          <a:ext cx="772822" cy="7728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7C720-1DA8-4C7A-BC68-CF5B9BA17C5B}">
      <dsp:nvSpPr>
        <dsp:cNvPr id="0" name=""/>
        <dsp:cNvSpPr/>
      </dsp:nvSpPr>
      <dsp:spPr>
        <a:xfrm>
          <a:off x="4036470" y="2305425"/>
          <a:ext cx="1717382" cy="68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Take precautions when entering an area identified as hazardous</a:t>
          </a:r>
        </a:p>
      </dsp:txBody>
      <dsp:txXfrm>
        <a:off x="4036470" y="2305425"/>
        <a:ext cx="1717382" cy="686953"/>
      </dsp:txXfrm>
    </dsp:sp>
    <dsp:sp modelId="{2AE15821-70D7-4108-9E8F-9FD72D149311}">
      <dsp:nvSpPr>
        <dsp:cNvPr id="0" name=""/>
        <dsp:cNvSpPr/>
      </dsp:nvSpPr>
      <dsp:spPr>
        <a:xfrm>
          <a:off x="6526676" y="1274821"/>
          <a:ext cx="772822" cy="77282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F98743-53A7-4C82-AFF2-1D2F85E585A8}">
      <dsp:nvSpPr>
        <dsp:cNvPr id="0" name=""/>
        <dsp:cNvSpPr/>
      </dsp:nvSpPr>
      <dsp:spPr>
        <a:xfrm>
          <a:off x="6054395" y="2305425"/>
          <a:ext cx="1717382" cy="686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Know what’s inside a container before you handle it</a:t>
          </a:r>
        </a:p>
      </dsp:txBody>
      <dsp:txXfrm>
        <a:off x="6054395" y="2305425"/>
        <a:ext cx="1717382" cy="686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C49768-ED39-4E38-95CE-43DB7ACB4D88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F2B16CC-AD18-4437-9B8D-EFBC9B46BD3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HAZARDOUS MATERIALS</a:t>
            </a:r>
          </a:p>
        </p:txBody>
      </p:sp>
      <p:pic>
        <p:nvPicPr>
          <p:cNvPr id="4" name="Picture 2" descr="C:\Documents and Settings\kleftwich\Local Settings\Temporary Internet Files\Content.IE5\KHYZGH6B\MC9004347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581400"/>
            <a:ext cx="3925459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6195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ROUTES OF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Inhalation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you breath it (most common)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Ingestion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you eat it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Absorption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soaks through skin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Injection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puncture wound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3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679264-136E-4A62-A2CA-B3E29639CA92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5748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SECTIONS FOUND ON SAFETY DATA SHEETS (SDS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2EAE40-A2E0-4471-8D71-F9E474FDFE99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8161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SAFETY DATA SHEETS CONT.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F8CFDD-9238-4E0B-A8FF-1273D99C3D87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4445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6962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KNOW THE POTENTIAL HAZA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0D737A-73C3-4EC4-B2DB-DAEAFDD66BE5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685800" y="1524000"/>
          <a:ext cx="77724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4902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PERSONAL PROTECTIVE EQUIPMENT (PPE)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9C1C242F-8C76-4273-A3E7-13C64B7C4440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91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 CASE OF UNKNOWN</a:t>
            </a:r>
            <a:br>
              <a:rPr lang="en-US" dirty="0"/>
            </a:br>
            <a:r>
              <a:rPr lang="en-US" dirty="0"/>
              <a:t> MATERIAL SPILL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DDA6803-8581-4696-870E-7E6553F9974D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685800" y="20574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183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 CASE OF A CHEMICAL SPILL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21B6908-8EEB-4CD9-BCEB-BA44E26E1248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600200"/>
          <a:ext cx="7696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915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BE SURE TO WASH YOUR HANDS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992472C-78F6-4555-86F7-A36601373A9E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1184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PREVENT INJURIES FROM SHARPS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8B0E4D8-21D8-460C-BE71-2022510B280B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600200"/>
          <a:ext cx="7772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889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HAZARDOUS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MATERIALS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AND WASTES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2ED3EE-45DC-4981-BA28-C764E6FB039F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7046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IMPORTANT TIPS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CC8EB8-1BDB-413E-9927-2853B0A5507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24433887"/>
              </p:ext>
            </p:extLst>
          </p:nvPr>
        </p:nvGraphicFramePr>
        <p:xfrm>
          <a:off x="838200" y="1676400"/>
          <a:ext cx="7848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3257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HAZARDOUS WASTES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Knowledge of the proper procedures in the special handling, use, storage, and disposal of hazardous materials and wastes</a:t>
            </a:r>
          </a:p>
          <a:p>
            <a:pPr marL="0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Documents and Settings\kleftwich\Local Settings\Temporary Internet Files\Content.IE5\GHUNG5YV\MP9004486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7021" y="3657600"/>
            <a:ext cx="4093779" cy="25244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69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01762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RIGHT TO KNOW - GHS </a:t>
            </a:r>
            <a:b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Globally Harmonized System of Classification &amp; Labeling of Chemicals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828800"/>
            <a:ext cx="7620000" cy="46482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OSHA’s Hazard Communication Standard gives employees working around hazardous chemicals the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right to know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of  possible dangers and how to protect themselves.</a:t>
            </a:r>
          </a:p>
          <a:p>
            <a:pPr marL="0" indent="0" algn="just">
              <a:buNone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OSHA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has chosen to incorporate the Globally Harmonized System of Classification and Labeling of Chemicals (GHS) into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HCS to: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Account for changes in workforce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Adapt to globalization</a:t>
            </a:r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 worker safety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9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6962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HAZARD CLASSIFICATION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26BD93-B4C7-4A03-8EA0-7444DFB12B7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0384412"/>
              </p:ext>
            </p:extLst>
          </p:nvPr>
        </p:nvGraphicFramePr>
        <p:xfrm>
          <a:off x="914400" y="1219200"/>
          <a:ext cx="7696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47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LABELING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980E8383-64C6-4154-8FE3-006B31BCF68E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858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9445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LABELING-PICTOGRAMS AND HAZARDS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61090"/>
            <a:ext cx="8077200" cy="4724400"/>
          </a:xfrm>
        </p:spPr>
        <p:txBody>
          <a:bodyPr/>
          <a:lstStyle/>
          <a:p>
            <a:pPr algn="ctr"/>
            <a:endParaRPr lang="en-US" sz="2800" spc="-15" dirty="0">
              <a:latin typeface="Arial"/>
            </a:endParaRPr>
          </a:p>
          <a:p>
            <a:r>
              <a:rPr lang="en-US" dirty="0"/>
              <a:t> 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219200" y="1361090"/>
            <a:ext cx="71628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86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TYPES OF HAZARDOUS MATERIALS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C21537-4C00-41D2-BB41-988BEFAA533C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528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6200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TYPES OF HAZARDOUS MATERIALS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C2A588-C5D1-4D04-8DEB-1270FEBCED2F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914400" y="12954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5559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690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Franklin Gothic Book</vt:lpstr>
      <vt:lpstr>Perpetua</vt:lpstr>
      <vt:lpstr>Wingdings 2</vt:lpstr>
      <vt:lpstr>Equity</vt:lpstr>
      <vt:lpstr>HAZARDOUS MATERIALS</vt:lpstr>
      <vt:lpstr> HAZARDOUS MATERIALS  AND WASTES</vt:lpstr>
      <vt:lpstr>HAZARDOUS WASTES</vt:lpstr>
      <vt:lpstr>  RIGHT TO KNOW - GHS  Globally Harmonized System of Classification &amp; Labeling of Chemicals </vt:lpstr>
      <vt:lpstr>HAZARD CLASSIFICATION</vt:lpstr>
      <vt:lpstr>LABELING</vt:lpstr>
      <vt:lpstr>LABELING-PICTOGRAMS AND HAZARDS</vt:lpstr>
      <vt:lpstr>TYPES OF HAZARDOUS MATERIALS</vt:lpstr>
      <vt:lpstr> TYPES OF HAZARDOUS MATERIALS</vt:lpstr>
      <vt:lpstr>ROUTES OF ENTRY</vt:lpstr>
      <vt:lpstr>REMEMBER</vt:lpstr>
      <vt:lpstr>SECTIONS FOUND ON SAFETY DATA SHEETS (SDS)</vt:lpstr>
      <vt:lpstr>SAFETY DATA SHEETS CONT.</vt:lpstr>
      <vt:lpstr>KNOW THE POTENTIAL HAZARDS</vt:lpstr>
      <vt:lpstr>PERSONAL PROTECTIVE EQUIPMENT (PPE)</vt:lpstr>
      <vt:lpstr>IN CASE OF UNKNOWN  MATERIAL SPILL</vt:lpstr>
      <vt:lpstr>IN CASE OF A CHEMICAL SPILL</vt:lpstr>
      <vt:lpstr>BE SURE TO WASH YOUR HANDS</vt:lpstr>
      <vt:lpstr>PREVENT INJURIES FROM SHARPS</vt:lpstr>
      <vt:lpstr>IMPORTANT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MATERIALS</dc:title>
  <dc:creator>Priscilla Martinez</dc:creator>
  <cp:lastModifiedBy>Priscilla Martinez</cp:lastModifiedBy>
  <cp:revision>1</cp:revision>
  <dcterms:created xsi:type="dcterms:W3CDTF">2021-04-23T14:28:55Z</dcterms:created>
  <dcterms:modified xsi:type="dcterms:W3CDTF">2021-04-23T14:29:22Z</dcterms:modified>
</cp:coreProperties>
</file>