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769F18-13ED-403D-90C9-E31F2620E1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8C938-287A-48EE-AB86-2EC5A635E4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86B43-D593-4C20-A9A1-AD201C102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A988A-8FEC-40C2-AF0A-EFB550BDF4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B5E1B-4C23-40D9-8341-F52E4B0496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90CA0-1678-4E31-842D-9AEF193AC9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EF761-0A0C-4046-8244-A814291D84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75F9F-8D74-424E-8F3A-F76D0397E0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D15F-0BA9-4B95-A416-3214CDF29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F8A8A-92CF-4EB7-913D-8338F60DF1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1E24D-1EB6-4BCF-A81E-AFF6D6BB6F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808A83A-1B83-4534-AA45-3C096201098F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990600" y="1371600"/>
            <a:ext cx="7772400" cy="1736725"/>
          </a:xfrm>
        </p:spPr>
        <p:txBody>
          <a:bodyPr/>
          <a:lstStyle/>
          <a:p>
            <a:r>
              <a:rPr lang="en-US" sz="8000" dirty="0"/>
              <a:t>Fire Safety</a:t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C:\Documents and Settings\kleftwich\Local Settings\Temporary Internet Files\Content.IE5\0X6VGTUF\MP9004000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1280" y="3048000"/>
            <a:ext cx="390144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mistry of Fire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Fire burns because there are three elements presen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Fuel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Hea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Oxygen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By removing any one element a fire can not occur, or a fire will not be able to sustain combus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e Prevention Practices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Keep passage ways and exits clear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Ensure fire extinguishers and fire alarm pull stations are accessible at all times</a:t>
            </a:r>
          </a:p>
          <a:p>
            <a:endParaRPr lang="en-US" sz="2800"/>
          </a:p>
          <a:p>
            <a:r>
              <a:rPr lang="en-US" sz="2800"/>
              <a:t>Place trash in proper receptacles</a:t>
            </a:r>
          </a:p>
          <a:p>
            <a:endParaRPr lang="en-US" sz="2800"/>
          </a:p>
          <a:p>
            <a:r>
              <a:rPr lang="en-US" sz="2800"/>
              <a:t>Ensure that fire doors are not blocked open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 for Fire Emergen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ad &amp; understand the fire evacuation plan for your area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Know the location of at least two emergency exit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Know the location of fire alarm pull stations and fire extinguish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ake part in fire dril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Case of a Fi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main calm…..NEVER shout FIR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Proceed safely to nearest fire exit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eel surfaces of doors before opening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Crawl to exit if smoke is present in are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ollow instructions of Fire Department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Remember </a:t>
            </a:r>
            <a:r>
              <a:rPr lang="en-US" sz="5400" dirty="0"/>
              <a:t>R.A.C.E. </a:t>
            </a:r>
            <a:r>
              <a:rPr lang="en-US" sz="2400" dirty="0"/>
              <a:t>and </a:t>
            </a:r>
            <a:r>
              <a:rPr lang="en-US" sz="5400" dirty="0"/>
              <a:t>P.A.S.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R.A.C.E.</a:t>
            </a:r>
            <a:r>
              <a:rPr lang="en-US" dirty="0"/>
              <a:t> for Fire Safe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715000"/>
          </a:xfrm>
        </p:spPr>
        <p:txBody>
          <a:bodyPr/>
          <a:lstStyle/>
          <a:p>
            <a:r>
              <a:rPr lang="en-US" sz="5400" b="1" i="1" dirty="0"/>
              <a:t>R</a:t>
            </a:r>
            <a:r>
              <a:rPr lang="en-US" b="1" i="1" dirty="0"/>
              <a:t> </a:t>
            </a:r>
            <a:r>
              <a:rPr lang="en-US" dirty="0" err="1"/>
              <a:t>escue</a:t>
            </a:r>
            <a:r>
              <a:rPr lang="en-US" dirty="0"/>
              <a:t> those in immediate danger</a:t>
            </a:r>
          </a:p>
          <a:p>
            <a:r>
              <a:rPr lang="en-US" sz="5400" b="1" i="1" dirty="0"/>
              <a:t>A </a:t>
            </a:r>
            <a:r>
              <a:rPr lang="en-US" dirty="0" err="1"/>
              <a:t>ctivate</a:t>
            </a:r>
            <a:r>
              <a:rPr lang="en-US" dirty="0"/>
              <a:t> alarm (Dial 2000) pull alarm</a:t>
            </a:r>
          </a:p>
          <a:p>
            <a:r>
              <a:rPr lang="en-US" sz="5400" b="1" i="1" dirty="0"/>
              <a:t>C</a:t>
            </a:r>
            <a:r>
              <a:rPr lang="en-US" b="1" i="1" dirty="0"/>
              <a:t> </a:t>
            </a:r>
            <a:r>
              <a:rPr lang="en-US" dirty="0" err="1"/>
              <a:t>ontain</a:t>
            </a:r>
            <a:r>
              <a:rPr lang="en-US" dirty="0"/>
              <a:t> the fire (close doors)</a:t>
            </a:r>
          </a:p>
          <a:p>
            <a:r>
              <a:rPr lang="en-US" sz="5400" b="1" i="1" dirty="0"/>
              <a:t>E</a:t>
            </a:r>
            <a:r>
              <a:rPr lang="en-US" b="1" i="1" dirty="0"/>
              <a:t> </a:t>
            </a:r>
            <a:r>
              <a:rPr lang="en-US" dirty="0" err="1"/>
              <a:t>xtinguish</a:t>
            </a:r>
            <a:r>
              <a:rPr lang="en-US" dirty="0"/>
              <a:t> the fire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.A.S.S.</a:t>
            </a:r>
            <a:r>
              <a:rPr lang="en-US" sz="4000" dirty="0"/>
              <a:t> for Fire Extinguisher Us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r>
              <a:rPr lang="en-US" sz="5400" dirty="0"/>
              <a:t>P</a:t>
            </a:r>
            <a:r>
              <a:rPr lang="en-US" dirty="0"/>
              <a:t>ull the pin</a:t>
            </a:r>
          </a:p>
          <a:p>
            <a:endParaRPr lang="en-US" dirty="0"/>
          </a:p>
          <a:p>
            <a:r>
              <a:rPr lang="en-US" sz="5400" dirty="0"/>
              <a:t>A</a:t>
            </a:r>
            <a:r>
              <a:rPr lang="en-US" dirty="0"/>
              <a:t>im at base of the fire</a:t>
            </a:r>
          </a:p>
          <a:p>
            <a:endParaRPr lang="en-US" dirty="0"/>
          </a:p>
          <a:p>
            <a:r>
              <a:rPr lang="en-US" sz="5400" dirty="0"/>
              <a:t>S</a:t>
            </a:r>
            <a:r>
              <a:rPr lang="en-US" dirty="0"/>
              <a:t>queeze the handles together</a:t>
            </a:r>
          </a:p>
          <a:p>
            <a:endParaRPr lang="en-US" dirty="0"/>
          </a:p>
          <a:p>
            <a:r>
              <a:rPr lang="en-US" sz="5400" dirty="0"/>
              <a:t>S</a:t>
            </a:r>
            <a:r>
              <a:rPr lang="en-US" dirty="0"/>
              <a:t>weep from side to side</a:t>
            </a:r>
          </a:p>
        </p:txBody>
      </p:sp>
      <p:pic>
        <p:nvPicPr>
          <p:cNvPr id="1026" name="Picture 2" descr="C:\Documents and Settings\kleftwich\Local Settings\Temporary Internet Files\Content.IE5\GHUNG5YV\MP90034177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4912" y="1524000"/>
            <a:ext cx="2228088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of Fi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/>
              <a:t>Class A</a:t>
            </a:r>
            <a:r>
              <a:rPr lang="en-US" b="1" dirty="0"/>
              <a:t>-</a:t>
            </a:r>
            <a:r>
              <a:rPr lang="en-US" dirty="0"/>
              <a:t> Ordinary combustibles such as wood, paper, and trash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Class B</a:t>
            </a:r>
            <a:r>
              <a:rPr lang="en-US" b="1" dirty="0"/>
              <a:t>-</a:t>
            </a:r>
            <a:r>
              <a:rPr lang="en-US" dirty="0"/>
              <a:t> Flammable liquids such as gasoline, oil, and alcohol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Class C</a:t>
            </a:r>
            <a:r>
              <a:rPr lang="en-US" b="1" dirty="0"/>
              <a:t>-</a:t>
            </a:r>
            <a:r>
              <a:rPr lang="en-US" dirty="0"/>
              <a:t> Electrical equipment such as wiring and applianc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 hospital uses an ABC class extinguisher in the healthcare environ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bacco Free Campus	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edical Center Hospital prohibits smoking or tobacco product use while on any MCH  Campus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ampus means all properties leased or owned in any location by MCH. This includes the interior of all buildings, parking lots, parked cars, garages and sidewalks. </a:t>
            </a:r>
          </a:p>
        </p:txBody>
      </p:sp>
      <p:pic>
        <p:nvPicPr>
          <p:cNvPr id="2053" name="Picture 5" descr="C:\Documents and Settings\kleftwich\Local Settings\Temporary Internet Files\Content.IE5\GHUNG5YV\MC90043379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916"/>
            <a:ext cx="2133314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014551c-b3d8-4800-8cbf-85456d7f21f5">RUC6TW2VEKYK-197-20</_dlc_DocId>
    <_dlc_DocIdUrl xmlns="d014551c-b3d8-4800-8cbf-85456d7f21f5">
      <Url>http://srvspswebcm/StudentS/SModules/_layouts/DocIdRedir.aspx?ID=RUC6TW2VEKYK-197-20</Url>
      <Description>RUC6TW2VEKYK-197-2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3276AABAAEB845B6361F94240EA121" ma:contentTypeVersion="1" ma:contentTypeDescription="Create a new document." ma:contentTypeScope="" ma:versionID="0ad77a55e9331a2d613d41f59e31c118">
  <xsd:schema xmlns:xsd="http://www.w3.org/2001/XMLSchema" xmlns:xs="http://www.w3.org/2001/XMLSchema" xmlns:p="http://schemas.microsoft.com/office/2006/metadata/properties" xmlns:ns1="http://schemas.microsoft.com/sharepoint/v3" xmlns:ns2="d014551c-b3d8-4800-8cbf-85456d7f21f5" targetNamespace="http://schemas.microsoft.com/office/2006/metadata/properties" ma:root="true" ma:fieldsID="d3ef92b5ee8181c845619718a8013306" ns1:_="" ns2:_="">
    <xsd:import namespace="http://schemas.microsoft.com/sharepoint/v3"/>
    <xsd:import namespace="d014551c-b3d8-4800-8cbf-85456d7f21f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4551c-b3d8-4800-8cbf-85456d7f21f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30C1BE-79D1-42AB-B4F3-47E01491106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8F7C06-71F3-4511-9BAF-4B420E2C9C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150C9E-8B0F-4FDB-AD86-BA48A8A21CB8}">
  <ds:schemaRefs>
    <ds:schemaRef ds:uri="http://schemas.microsoft.com/office/2006/documentManagement/types"/>
    <ds:schemaRef ds:uri="d014551c-b3d8-4800-8cbf-85456d7f21f5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0F9EAC0D-3EA3-4955-B345-A1B3CB191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14551c-b3d8-4800-8cbf-85456d7f21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</TotalTime>
  <Words>335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ahoma</vt:lpstr>
      <vt:lpstr>Wingdings</vt:lpstr>
      <vt:lpstr>Slit</vt:lpstr>
      <vt:lpstr>Fire Safety </vt:lpstr>
      <vt:lpstr>Chemistry of Fire </vt:lpstr>
      <vt:lpstr>Fire Prevention Practices </vt:lpstr>
      <vt:lpstr>Plan for Fire Emergencies</vt:lpstr>
      <vt:lpstr>In Case of a Fire</vt:lpstr>
      <vt:lpstr>R.A.C.E. for Fire Safety</vt:lpstr>
      <vt:lpstr>P.A.S.S. for Fire Extinguisher Use</vt:lpstr>
      <vt:lpstr>Classes of Fire</vt:lpstr>
      <vt:lpstr>Tobacco Free Campus </vt:lpstr>
    </vt:vector>
  </TitlesOfParts>
  <Company>Medical Center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h</dc:creator>
  <cp:lastModifiedBy>Johnathan Comer</cp:lastModifiedBy>
  <cp:revision>15</cp:revision>
  <dcterms:created xsi:type="dcterms:W3CDTF">2011-07-07T17:09:23Z</dcterms:created>
  <dcterms:modified xsi:type="dcterms:W3CDTF">2021-05-10T15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3276AABAAEB845B6361F94240EA121</vt:lpwstr>
  </property>
  <property fmtid="{D5CDD505-2E9C-101B-9397-08002B2CF9AE}" pid="3" name="_dlc_DocIdItemGuid">
    <vt:lpwstr>111af429-cf1f-46ed-b878-641eddc51a3a</vt:lpwstr>
  </property>
</Properties>
</file>