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60" r:id="rId5"/>
    <p:sldId id="259" r:id="rId6"/>
    <p:sldId id="261"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08" y="5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530D0B8C-A3A3-4196-A54D-F40167753EF7}"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6DDCD0BD-E976-4D1E-8745-EB09BB370A43}">
      <dgm:prSet/>
      <dgm:spPr/>
      <dgm:t>
        <a:bodyPr/>
        <a:lstStyle/>
        <a:p>
          <a:r>
            <a:rPr lang="en-US"/>
            <a:t>Electricity has most of the characteristics of water, in that it flows and has a current that can be measured</a:t>
          </a:r>
        </a:p>
      </dgm:t>
    </dgm:pt>
    <dgm:pt modelId="{1982B0A2-82C9-441A-932A-D421C9468272}" type="parTrans" cxnId="{C1E887D4-9EEE-4DFA-A814-9A671706E8B6}">
      <dgm:prSet/>
      <dgm:spPr/>
      <dgm:t>
        <a:bodyPr/>
        <a:lstStyle/>
        <a:p>
          <a:endParaRPr lang="en-US"/>
        </a:p>
      </dgm:t>
    </dgm:pt>
    <dgm:pt modelId="{90101E70-95C2-4E8F-898E-BBF8BE00CDB9}" type="sibTrans" cxnId="{C1E887D4-9EEE-4DFA-A814-9A671706E8B6}">
      <dgm:prSet/>
      <dgm:spPr/>
      <dgm:t>
        <a:bodyPr/>
        <a:lstStyle/>
        <a:p>
          <a:endParaRPr lang="en-US"/>
        </a:p>
      </dgm:t>
    </dgm:pt>
    <dgm:pt modelId="{92C35CEE-229D-449F-9E65-A33D19A8527F}">
      <dgm:prSet/>
      <dgm:spPr/>
      <dgm:t>
        <a:bodyPr/>
        <a:lstStyle/>
        <a:p>
          <a:r>
            <a:rPr lang="en-US"/>
            <a:t>Electricity is measured in volts, amps and watts.</a:t>
          </a:r>
          <a:br>
            <a:rPr lang="en-US"/>
          </a:br>
          <a:endParaRPr lang="en-US"/>
        </a:p>
      </dgm:t>
    </dgm:pt>
    <dgm:pt modelId="{823DD535-48CC-4D1D-BFA9-10B565C0B8CD}" type="parTrans" cxnId="{904E306B-07E2-4D7B-872C-A15DDCE49CC7}">
      <dgm:prSet/>
      <dgm:spPr/>
      <dgm:t>
        <a:bodyPr/>
        <a:lstStyle/>
        <a:p>
          <a:endParaRPr lang="en-US"/>
        </a:p>
      </dgm:t>
    </dgm:pt>
    <dgm:pt modelId="{A522329A-C71E-4DC7-B692-A8A6BC66E844}" type="sibTrans" cxnId="{904E306B-07E2-4D7B-872C-A15DDCE49CC7}">
      <dgm:prSet/>
      <dgm:spPr/>
      <dgm:t>
        <a:bodyPr/>
        <a:lstStyle/>
        <a:p>
          <a:endParaRPr lang="en-US"/>
        </a:p>
      </dgm:t>
    </dgm:pt>
    <dgm:pt modelId="{A2D8F77E-E43A-4193-B6E2-D62BA36BF51B}">
      <dgm:prSet/>
      <dgm:spPr/>
      <dgm:t>
        <a:bodyPr/>
        <a:lstStyle/>
        <a:p>
          <a:r>
            <a:rPr lang="en-US" b="1" u="sng"/>
            <a:t>Volts</a:t>
          </a:r>
          <a:r>
            <a:rPr lang="en-US"/>
            <a:t> measure the “pressure” under which electricity</a:t>
          </a:r>
        </a:p>
      </dgm:t>
    </dgm:pt>
    <dgm:pt modelId="{D08614F9-95F2-468F-93AC-248CFD2C99F6}" type="parTrans" cxnId="{68CA74D2-FCAA-4EFB-93C1-A7F866D587A9}">
      <dgm:prSet/>
      <dgm:spPr/>
      <dgm:t>
        <a:bodyPr/>
        <a:lstStyle/>
        <a:p>
          <a:endParaRPr lang="en-US"/>
        </a:p>
      </dgm:t>
    </dgm:pt>
    <dgm:pt modelId="{8CEDDB27-8FFC-49C1-8EB4-820010407603}" type="sibTrans" cxnId="{68CA74D2-FCAA-4EFB-93C1-A7F866D587A9}">
      <dgm:prSet/>
      <dgm:spPr/>
      <dgm:t>
        <a:bodyPr/>
        <a:lstStyle/>
        <a:p>
          <a:endParaRPr lang="en-US"/>
        </a:p>
      </dgm:t>
    </dgm:pt>
    <dgm:pt modelId="{8D04A81F-E546-483C-B85F-38CD9A600EF9}">
      <dgm:prSet/>
      <dgm:spPr/>
      <dgm:t>
        <a:bodyPr/>
        <a:lstStyle/>
        <a:p>
          <a:r>
            <a:rPr lang="en-US"/>
            <a:t>flows. </a:t>
          </a:r>
        </a:p>
      </dgm:t>
    </dgm:pt>
    <dgm:pt modelId="{93B0006F-0BFA-4E18-8CCD-28F6C59FBB7E}" type="parTrans" cxnId="{151466A4-E44D-4F25-A655-1A8EF3D77C6E}">
      <dgm:prSet/>
      <dgm:spPr/>
      <dgm:t>
        <a:bodyPr/>
        <a:lstStyle/>
        <a:p>
          <a:endParaRPr lang="en-US"/>
        </a:p>
      </dgm:t>
    </dgm:pt>
    <dgm:pt modelId="{87B8EDF5-833E-4B95-884B-7832EAD708A2}" type="sibTrans" cxnId="{151466A4-E44D-4F25-A655-1A8EF3D77C6E}">
      <dgm:prSet/>
      <dgm:spPr/>
      <dgm:t>
        <a:bodyPr/>
        <a:lstStyle/>
        <a:p>
          <a:endParaRPr lang="en-US"/>
        </a:p>
      </dgm:t>
    </dgm:pt>
    <dgm:pt modelId="{9DEFF2CB-C828-45B3-8E6A-4EA2B84B8A87}">
      <dgm:prSet/>
      <dgm:spPr/>
      <dgm:t>
        <a:bodyPr/>
        <a:lstStyle/>
        <a:p>
          <a:r>
            <a:rPr lang="en-US" b="1" u="sng"/>
            <a:t>Amps</a:t>
          </a:r>
          <a:r>
            <a:rPr lang="en-US"/>
            <a:t> measure the amount of electric current.</a:t>
          </a:r>
        </a:p>
      </dgm:t>
    </dgm:pt>
    <dgm:pt modelId="{C92C2B60-2D76-4432-8998-32B3A16D8658}" type="parTrans" cxnId="{6DB48978-FFCF-4A46-B00A-972FDF328B51}">
      <dgm:prSet/>
      <dgm:spPr/>
      <dgm:t>
        <a:bodyPr/>
        <a:lstStyle/>
        <a:p>
          <a:endParaRPr lang="en-US"/>
        </a:p>
      </dgm:t>
    </dgm:pt>
    <dgm:pt modelId="{B747BEDD-9B3B-4C51-AD5D-6936C57B10C1}" type="sibTrans" cxnId="{6DB48978-FFCF-4A46-B00A-972FDF328B51}">
      <dgm:prSet/>
      <dgm:spPr/>
      <dgm:t>
        <a:bodyPr/>
        <a:lstStyle/>
        <a:p>
          <a:endParaRPr lang="en-US"/>
        </a:p>
      </dgm:t>
    </dgm:pt>
    <dgm:pt modelId="{0591D33A-1BB5-4F51-A678-BA726D20DE86}">
      <dgm:prSet/>
      <dgm:spPr/>
      <dgm:t>
        <a:bodyPr/>
        <a:lstStyle/>
        <a:p>
          <a:r>
            <a:rPr lang="en-US" b="1" u="sng"/>
            <a:t>Watts</a:t>
          </a:r>
          <a:r>
            <a:rPr lang="en-US"/>
            <a:t> measure the amount of work done by a</a:t>
          </a:r>
        </a:p>
      </dgm:t>
    </dgm:pt>
    <dgm:pt modelId="{309B6D90-F114-4040-877A-F04E7950FB32}" type="parTrans" cxnId="{218008D5-F9A7-46F0-87E9-1E151CF0665B}">
      <dgm:prSet/>
      <dgm:spPr/>
      <dgm:t>
        <a:bodyPr/>
        <a:lstStyle/>
        <a:p>
          <a:endParaRPr lang="en-US"/>
        </a:p>
      </dgm:t>
    </dgm:pt>
    <dgm:pt modelId="{588A6A75-152B-4BE2-8796-6859B0AC6080}" type="sibTrans" cxnId="{218008D5-F9A7-46F0-87E9-1E151CF0665B}">
      <dgm:prSet/>
      <dgm:spPr/>
      <dgm:t>
        <a:bodyPr/>
        <a:lstStyle/>
        <a:p>
          <a:endParaRPr lang="en-US"/>
        </a:p>
      </dgm:t>
    </dgm:pt>
    <dgm:pt modelId="{8EC5E884-9020-4956-968B-207BAC5264E0}">
      <dgm:prSet/>
      <dgm:spPr/>
      <dgm:t>
        <a:bodyPr/>
        <a:lstStyle/>
        <a:p>
          <a:r>
            <a:rPr lang="en-US"/>
            <a:t>certain amount of current under a certain pressure </a:t>
          </a:r>
        </a:p>
      </dgm:t>
    </dgm:pt>
    <dgm:pt modelId="{E68CCC68-B910-41E4-AF21-3E89714DA317}" type="parTrans" cxnId="{02673068-77DD-4709-89B0-FADF24D17672}">
      <dgm:prSet/>
      <dgm:spPr/>
      <dgm:t>
        <a:bodyPr/>
        <a:lstStyle/>
        <a:p>
          <a:endParaRPr lang="en-US"/>
        </a:p>
      </dgm:t>
    </dgm:pt>
    <dgm:pt modelId="{082673E1-80AC-447E-B4C3-7EC6B6D18B99}" type="sibTrans" cxnId="{02673068-77DD-4709-89B0-FADF24D17672}">
      <dgm:prSet/>
      <dgm:spPr/>
      <dgm:t>
        <a:bodyPr/>
        <a:lstStyle/>
        <a:p>
          <a:endParaRPr lang="en-US"/>
        </a:p>
      </dgm:t>
    </dgm:pt>
    <dgm:pt modelId="{799272DA-4EE7-467A-859B-294F2502BEAE}" type="pres">
      <dgm:prSet presAssocID="{530D0B8C-A3A3-4196-A54D-F40167753EF7}" presName="linear" presStyleCnt="0">
        <dgm:presLayoutVars>
          <dgm:animLvl val="lvl"/>
          <dgm:resizeHandles val="exact"/>
        </dgm:presLayoutVars>
      </dgm:prSet>
      <dgm:spPr/>
    </dgm:pt>
    <dgm:pt modelId="{8D9570E8-381A-42F8-9ED0-0395B1B40B60}" type="pres">
      <dgm:prSet presAssocID="{6DDCD0BD-E976-4D1E-8745-EB09BB370A43}" presName="parentText" presStyleLbl="node1" presStyleIdx="0" presStyleCnt="4">
        <dgm:presLayoutVars>
          <dgm:chMax val="0"/>
          <dgm:bulletEnabled val="1"/>
        </dgm:presLayoutVars>
      </dgm:prSet>
      <dgm:spPr/>
    </dgm:pt>
    <dgm:pt modelId="{28099346-5FDB-44FE-9BCD-E7F4E605E8CA}" type="pres">
      <dgm:prSet presAssocID="{90101E70-95C2-4E8F-898E-BBF8BE00CDB9}" presName="spacer" presStyleCnt="0"/>
      <dgm:spPr/>
    </dgm:pt>
    <dgm:pt modelId="{BE1F33B0-7B90-4DEC-9A6D-8FB5BB402742}" type="pres">
      <dgm:prSet presAssocID="{92C35CEE-229D-449F-9E65-A33D19A8527F}" presName="parentText" presStyleLbl="node1" presStyleIdx="1" presStyleCnt="4">
        <dgm:presLayoutVars>
          <dgm:chMax val="0"/>
          <dgm:bulletEnabled val="1"/>
        </dgm:presLayoutVars>
      </dgm:prSet>
      <dgm:spPr/>
    </dgm:pt>
    <dgm:pt modelId="{CCE95BF1-AEFF-439D-85FC-F79C9C5D9484}" type="pres">
      <dgm:prSet presAssocID="{92C35CEE-229D-449F-9E65-A33D19A8527F}" presName="childText" presStyleLbl="revTx" presStyleIdx="0" presStyleCnt="2">
        <dgm:presLayoutVars>
          <dgm:bulletEnabled val="1"/>
        </dgm:presLayoutVars>
      </dgm:prSet>
      <dgm:spPr/>
    </dgm:pt>
    <dgm:pt modelId="{B261A70C-C618-416E-BB07-F7E4651A66D3}" type="pres">
      <dgm:prSet presAssocID="{8D04A81F-E546-483C-B85F-38CD9A600EF9}" presName="parentText" presStyleLbl="node1" presStyleIdx="2" presStyleCnt="4">
        <dgm:presLayoutVars>
          <dgm:chMax val="0"/>
          <dgm:bulletEnabled val="1"/>
        </dgm:presLayoutVars>
      </dgm:prSet>
      <dgm:spPr/>
    </dgm:pt>
    <dgm:pt modelId="{B441B84A-9C2A-4697-AAF3-801F5EF59DBC}" type="pres">
      <dgm:prSet presAssocID="{8D04A81F-E546-483C-B85F-38CD9A600EF9}" presName="childText" presStyleLbl="revTx" presStyleIdx="1" presStyleCnt="2">
        <dgm:presLayoutVars>
          <dgm:bulletEnabled val="1"/>
        </dgm:presLayoutVars>
      </dgm:prSet>
      <dgm:spPr/>
    </dgm:pt>
    <dgm:pt modelId="{2A6D3E9D-4D0A-42A1-B8BD-0C4317314E0A}" type="pres">
      <dgm:prSet presAssocID="{8EC5E884-9020-4956-968B-207BAC5264E0}" presName="parentText" presStyleLbl="node1" presStyleIdx="3" presStyleCnt="4">
        <dgm:presLayoutVars>
          <dgm:chMax val="0"/>
          <dgm:bulletEnabled val="1"/>
        </dgm:presLayoutVars>
      </dgm:prSet>
      <dgm:spPr/>
    </dgm:pt>
  </dgm:ptLst>
  <dgm:cxnLst>
    <dgm:cxn modelId="{D140F40D-6E9C-47CA-8187-2738107ED016}" type="presOf" srcId="{A2D8F77E-E43A-4193-B6E2-D62BA36BF51B}" destId="{CCE95BF1-AEFF-439D-85FC-F79C9C5D9484}" srcOrd="0" destOrd="0" presId="urn:microsoft.com/office/officeart/2005/8/layout/vList2"/>
    <dgm:cxn modelId="{118A9C28-7F7B-4E39-91E4-A0A08C57B194}" type="presOf" srcId="{530D0B8C-A3A3-4196-A54D-F40167753EF7}" destId="{799272DA-4EE7-467A-859B-294F2502BEAE}" srcOrd="0" destOrd="0" presId="urn:microsoft.com/office/officeart/2005/8/layout/vList2"/>
    <dgm:cxn modelId="{D924B12E-02E2-4CCD-AB7D-C8DCD60C2900}" type="presOf" srcId="{0591D33A-1BB5-4F51-A678-BA726D20DE86}" destId="{B441B84A-9C2A-4697-AAF3-801F5EF59DBC}" srcOrd="0" destOrd="1" presId="urn:microsoft.com/office/officeart/2005/8/layout/vList2"/>
    <dgm:cxn modelId="{02673068-77DD-4709-89B0-FADF24D17672}" srcId="{530D0B8C-A3A3-4196-A54D-F40167753EF7}" destId="{8EC5E884-9020-4956-968B-207BAC5264E0}" srcOrd="3" destOrd="0" parTransId="{E68CCC68-B910-41E4-AF21-3E89714DA317}" sibTransId="{082673E1-80AC-447E-B4C3-7EC6B6D18B99}"/>
    <dgm:cxn modelId="{904E306B-07E2-4D7B-872C-A15DDCE49CC7}" srcId="{530D0B8C-A3A3-4196-A54D-F40167753EF7}" destId="{92C35CEE-229D-449F-9E65-A33D19A8527F}" srcOrd="1" destOrd="0" parTransId="{823DD535-48CC-4D1D-BFA9-10B565C0B8CD}" sibTransId="{A522329A-C71E-4DC7-B692-A8A6BC66E844}"/>
    <dgm:cxn modelId="{2F368F71-4F8A-47D5-93E5-31BCCB7874D0}" type="presOf" srcId="{9DEFF2CB-C828-45B3-8E6A-4EA2B84B8A87}" destId="{B441B84A-9C2A-4697-AAF3-801F5EF59DBC}" srcOrd="0" destOrd="0" presId="urn:microsoft.com/office/officeart/2005/8/layout/vList2"/>
    <dgm:cxn modelId="{6DB48978-FFCF-4A46-B00A-972FDF328B51}" srcId="{8D04A81F-E546-483C-B85F-38CD9A600EF9}" destId="{9DEFF2CB-C828-45B3-8E6A-4EA2B84B8A87}" srcOrd="0" destOrd="0" parTransId="{C92C2B60-2D76-4432-8998-32B3A16D8658}" sibTransId="{B747BEDD-9B3B-4C51-AD5D-6936C57B10C1}"/>
    <dgm:cxn modelId="{3801B99F-27D4-45DE-A44C-DD5E91738262}" type="presOf" srcId="{8D04A81F-E546-483C-B85F-38CD9A600EF9}" destId="{B261A70C-C618-416E-BB07-F7E4651A66D3}" srcOrd="0" destOrd="0" presId="urn:microsoft.com/office/officeart/2005/8/layout/vList2"/>
    <dgm:cxn modelId="{151466A4-E44D-4F25-A655-1A8EF3D77C6E}" srcId="{530D0B8C-A3A3-4196-A54D-F40167753EF7}" destId="{8D04A81F-E546-483C-B85F-38CD9A600EF9}" srcOrd="2" destOrd="0" parTransId="{93B0006F-0BFA-4E18-8CCD-28F6C59FBB7E}" sibTransId="{87B8EDF5-833E-4B95-884B-7832EAD708A2}"/>
    <dgm:cxn modelId="{D6E8B2C1-1120-463B-8E34-A6EB3F0CDC93}" type="presOf" srcId="{8EC5E884-9020-4956-968B-207BAC5264E0}" destId="{2A6D3E9D-4D0A-42A1-B8BD-0C4317314E0A}" srcOrd="0" destOrd="0" presId="urn:microsoft.com/office/officeart/2005/8/layout/vList2"/>
    <dgm:cxn modelId="{68CA74D2-FCAA-4EFB-93C1-A7F866D587A9}" srcId="{92C35CEE-229D-449F-9E65-A33D19A8527F}" destId="{A2D8F77E-E43A-4193-B6E2-D62BA36BF51B}" srcOrd="0" destOrd="0" parTransId="{D08614F9-95F2-468F-93AC-248CFD2C99F6}" sibTransId="{8CEDDB27-8FFC-49C1-8EB4-820010407603}"/>
    <dgm:cxn modelId="{C1E887D4-9EEE-4DFA-A814-9A671706E8B6}" srcId="{530D0B8C-A3A3-4196-A54D-F40167753EF7}" destId="{6DDCD0BD-E976-4D1E-8745-EB09BB370A43}" srcOrd="0" destOrd="0" parTransId="{1982B0A2-82C9-441A-932A-D421C9468272}" sibTransId="{90101E70-95C2-4E8F-898E-BBF8BE00CDB9}"/>
    <dgm:cxn modelId="{218008D5-F9A7-46F0-87E9-1E151CF0665B}" srcId="{8D04A81F-E546-483C-B85F-38CD9A600EF9}" destId="{0591D33A-1BB5-4F51-A678-BA726D20DE86}" srcOrd="1" destOrd="0" parTransId="{309B6D90-F114-4040-877A-F04E7950FB32}" sibTransId="{588A6A75-152B-4BE2-8796-6859B0AC6080}"/>
    <dgm:cxn modelId="{96B1BEEB-4F42-46F0-AB22-1D2CCB7BB8D7}" type="presOf" srcId="{6DDCD0BD-E976-4D1E-8745-EB09BB370A43}" destId="{8D9570E8-381A-42F8-9ED0-0395B1B40B60}" srcOrd="0" destOrd="0" presId="urn:microsoft.com/office/officeart/2005/8/layout/vList2"/>
    <dgm:cxn modelId="{ED7A27EF-58E7-41A8-BFF5-B604F70A13B1}" type="presOf" srcId="{92C35CEE-229D-449F-9E65-A33D19A8527F}" destId="{BE1F33B0-7B90-4DEC-9A6D-8FB5BB402742}" srcOrd="0" destOrd="0" presId="urn:microsoft.com/office/officeart/2005/8/layout/vList2"/>
    <dgm:cxn modelId="{010FD43D-222C-454D-951C-C88E467196CD}" type="presParOf" srcId="{799272DA-4EE7-467A-859B-294F2502BEAE}" destId="{8D9570E8-381A-42F8-9ED0-0395B1B40B60}" srcOrd="0" destOrd="0" presId="urn:microsoft.com/office/officeart/2005/8/layout/vList2"/>
    <dgm:cxn modelId="{C082E706-E0C7-4EE5-8172-FDAB7BC5C362}" type="presParOf" srcId="{799272DA-4EE7-467A-859B-294F2502BEAE}" destId="{28099346-5FDB-44FE-9BCD-E7F4E605E8CA}" srcOrd="1" destOrd="0" presId="urn:microsoft.com/office/officeart/2005/8/layout/vList2"/>
    <dgm:cxn modelId="{61E3E5C8-E8FD-473F-8050-2A68C763B2BD}" type="presParOf" srcId="{799272DA-4EE7-467A-859B-294F2502BEAE}" destId="{BE1F33B0-7B90-4DEC-9A6D-8FB5BB402742}" srcOrd="2" destOrd="0" presId="urn:microsoft.com/office/officeart/2005/8/layout/vList2"/>
    <dgm:cxn modelId="{BCE68B6F-F2B9-480F-BC21-67A87EC756C6}" type="presParOf" srcId="{799272DA-4EE7-467A-859B-294F2502BEAE}" destId="{CCE95BF1-AEFF-439D-85FC-F79C9C5D9484}" srcOrd="3" destOrd="0" presId="urn:microsoft.com/office/officeart/2005/8/layout/vList2"/>
    <dgm:cxn modelId="{A1E2D170-87AD-40F8-92DB-2A4520937845}" type="presParOf" srcId="{799272DA-4EE7-467A-859B-294F2502BEAE}" destId="{B261A70C-C618-416E-BB07-F7E4651A66D3}" srcOrd="4" destOrd="0" presId="urn:microsoft.com/office/officeart/2005/8/layout/vList2"/>
    <dgm:cxn modelId="{26B05B7C-613F-4B82-A83C-D24669019749}" type="presParOf" srcId="{799272DA-4EE7-467A-859B-294F2502BEAE}" destId="{B441B84A-9C2A-4697-AAF3-801F5EF59DBC}" srcOrd="5" destOrd="0" presId="urn:microsoft.com/office/officeart/2005/8/layout/vList2"/>
    <dgm:cxn modelId="{753BD18C-5176-4A9B-9D1C-D0B44BF4FADD}" type="presParOf" srcId="{799272DA-4EE7-467A-859B-294F2502BEAE}" destId="{2A6D3E9D-4D0A-42A1-B8BD-0C4317314E0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EB4931-DAE4-4C1B-AA73-E924C04DA29D}"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E673A475-1710-4C5E-B448-BE0A9A333537}">
      <dgm:prSet/>
      <dgm:spPr/>
      <dgm:t>
        <a:bodyPr/>
        <a:lstStyle/>
        <a:p>
          <a:r>
            <a:rPr lang="en-US"/>
            <a:t>An equipment management plan exists to identify, evaluate, inventory, and maintain medical equipment to reduce the physical and health risks associated with its usage.</a:t>
          </a:r>
        </a:p>
      </dgm:t>
    </dgm:pt>
    <dgm:pt modelId="{627331CA-5E5A-4254-9442-ADECCD574C0E}" type="parTrans" cxnId="{C4BD109B-1BCF-4ECA-8457-392E1689B5B2}">
      <dgm:prSet/>
      <dgm:spPr/>
      <dgm:t>
        <a:bodyPr/>
        <a:lstStyle/>
        <a:p>
          <a:endParaRPr lang="en-US"/>
        </a:p>
      </dgm:t>
    </dgm:pt>
    <dgm:pt modelId="{F3B42EFC-14BB-49EB-B945-DBB2A5C98C39}" type="sibTrans" cxnId="{C4BD109B-1BCF-4ECA-8457-392E1689B5B2}">
      <dgm:prSet/>
      <dgm:spPr/>
      <dgm:t>
        <a:bodyPr/>
        <a:lstStyle/>
        <a:p>
          <a:endParaRPr lang="en-US"/>
        </a:p>
      </dgm:t>
    </dgm:pt>
    <dgm:pt modelId="{B400D90B-353E-45EC-93CE-CA60F99F7C31}">
      <dgm:prSet/>
      <dgm:spPr/>
      <dgm:t>
        <a:bodyPr/>
        <a:lstStyle/>
        <a:p>
          <a:r>
            <a:rPr lang="en-US"/>
            <a:t>All biomedical and electrical equipment used in a hospital must be inspected and tested prior to use and labeled with a safety sticker.</a:t>
          </a:r>
        </a:p>
      </dgm:t>
    </dgm:pt>
    <dgm:pt modelId="{9CE2D504-BCA0-4D02-B88B-24DA264B730B}" type="parTrans" cxnId="{795E0766-ACB1-43A1-A3F2-9279063F52E0}">
      <dgm:prSet/>
      <dgm:spPr/>
      <dgm:t>
        <a:bodyPr/>
        <a:lstStyle/>
        <a:p>
          <a:endParaRPr lang="en-US"/>
        </a:p>
      </dgm:t>
    </dgm:pt>
    <dgm:pt modelId="{2DB50C5B-D71E-4914-B34B-DA65B3288969}" type="sibTrans" cxnId="{795E0766-ACB1-43A1-A3F2-9279063F52E0}">
      <dgm:prSet/>
      <dgm:spPr/>
      <dgm:t>
        <a:bodyPr/>
        <a:lstStyle/>
        <a:p>
          <a:endParaRPr lang="en-US"/>
        </a:p>
      </dgm:t>
    </dgm:pt>
    <dgm:pt modelId="{FBD7E6B9-75CC-4590-B065-46FB26E37BF1}">
      <dgm:prSet/>
      <dgm:spPr/>
      <dgm:t>
        <a:bodyPr/>
        <a:lstStyle/>
        <a:p>
          <a:r>
            <a:rPr lang="en-US"/>
            <a:t>All electrical devices that a patient may bring into the hospital needs to be inspected and tested prior to use and labeled with a safety sticker prior to their use. </a:t>
          </a:r>
        </a:p>
      </dgm:t>
    </dgm:pt>
    <dgm:pt modelId="{CE76A41E-6355-404C-9D30-A26A77E95D48}" type="parTrans" cxnId="{79A65E3D-CF3D-4138-8B53-A1215B69360B}">
      <dgm:prSet/>
      <dgm:spPr/>
      <dgm:t>
        <a:bodyPr/>
        <a:lstStyle/>
        <a:p>
          <a:endParaRPr lang="en-US"/>
        </a:p>
      </dgm:t>
    </dgm:pt>
    <dgm:pt modelId="{30DCBDC4-12BC-4554-9D14-ECF17FC5CB35}" type="sibTrans" cxnId="{79A65E3D-CF3D-4138-8B53-A1215B69360B}">
      <dgm:prSet/>
      <dgm:spPr/>
      <dgm:t>
        <a:bodyPr/>
        <a:lstStyle/>
        <a:p>
          <a:endParaRPr lang="en-US"/>
        </a:p>
      </dgm:t>
    </dgm:pt>
    <dgm:pt modelId="{7E86A07A-7D1C-41DE-B4C8-1E203D725214}" type="pres">
      <dgm:prSet presAssocID="{73EB4931-DAE4-4C1B-AA73-E924C04DA29D}" presName="root" presStyleCnt="0">
        <dgm:presLayoutVars>
          <dgm:dir/>
          <dgm:resizeHandles val="exact"/>
        </dgm:presLayoutVars>
      </dgm:prSet>
      <dgm:spPr/>
    </dgm:pt>
    <dgm:pt modelId="{7E15C9FA-DB28-4AAF-99D8-6EF3653D6CC5}" type="pres">
      <dgm:prSet presAssocID="{E673A475-1710-4C5E-B448-BE0A9A333537}" presName="compNode" presStyleCnt="0"/>
      <dgm:spPr/>
    </dgm:pt>
    <dgm:pt modelId="{F401D726-74D4-460A-9134-3095E9F8D188}" type="pres">
      <dgm:prSet presAssocID="{E673A475-1710-4C5E-B448-BE0A9A333537}" presName="bgRect" presStyleLbl="bgShp" presStyleIdx="0" presStyleCnt="3"/>
      <dgm:spPr/>
    </dgm:pt>
    <dgm:pt modelId="{4C2CB1CA-FAA2-48F0-9E6A-C51B49DA5108}" type="pres">
      <dgm:prSet presAssocID="{E673A475-1710-4C5E-B448-BE0A9A33353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First Aid Kit"/>
        </a:ext>
      </dgm:extLst>
    </dgm:pt>
    <dgm:pt modelId="{13632254-835A-498B-B83A-77E720811240}" type="pres">
      <dgm:prSet presAssocID="{E673A475-1710-4C5E-B448-BE0A9A333537}" presName="spaceRect" presStyleCnt="0"/>
      <dgm:spPr/>
    </dgm:pt>
    <dgm:pt modelId="{A638E259-0093-4C9D-BD5E-AE0E2C1102EF}" type="pres">
      <dgm:prSet presAssocID="{E673A475-1710-4C5E-B448-BE0A9A333537}" presName="parTx" presStyleLbl="revTx" presStyleIdx="0" presStyleCnt="3">
        <dgm:presLayoutVars>
          <dgm:chMax val="0"/>
          <dgm:chPref val="0"/>
        </dgm:presLayoutVars>
      </dgm:prSet>
      <dgm:spPr/>
    </dgm:pt>
    <dgm:pt modelId="{DA15B2D5-1B0F-4887-8F3C-4BD1AD4F9B49}" type="pres">
      <dgm:prSet presAssocID="{F3B42EFC-14BB-49EB-B945-DBB2A5C98C39}" presName="sibTrans" presStyleCnt="0"/>
      <dgm:spPr/>
    </dgm:pt>
    <dgm:pt modelId="{E46C485F-02A7-4E92-A97A-4DEAB70640BC}" type="pres">
      <dgm:prSet presAssocID="{B400D90B-353E-45EC-93CE-CA60F99F7C31}" presName="compNode" presStyleCnt="0"/>
      <dgm:spPr/>
    </dgm:pt>
    <dgm:pt modelId="{AA8826C9-B2C9-4B16-8444-F95D19535557}" type="pres">
      <dgm:prSet presAssocID="{B400D90B-353E-45EC-93CE-CA60F99F7C31}" presName="bgRect" presStyleLbl="bgShp" presStyleIdx="1" presStyleCnt="3"/>
      <dgm:spPr/>
    </dgm:pt>
    <dgm:pt modelId="{DA967324-749A-48DC-8AEB-248D7A77BBF3}" type="pres">
      <dgm:prSet presAssocID="{B400D90B-353E-45EC-93CE-CA60F99F7C31}"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cientist"/>
        </a:ext>
      </dgm:extLst>
    </dgm:pt>
    <dgm:pt modelId="{3694A4E6-BC0F-4526-BAEF-6457E7355EA7}" type="pres">
      <dgm:prSet presAssocID="{B400D90B-353E-45EC-93CE-CA60F99F7C31}" presName="spaceRect" presStyleCnt="0"/>
      <dgm:spPr/>
    </dgm:pt>
    <dgm:pt modelId="{8E479F3D-FB2D-4906-B506-D3BED1A84E6F}" type="pres">
      <dgm:prSet presAssocID="{B400D90B-353E-45EC-93CE-CA60F99F7C31}" presName="parTx" presStyleLbl="revTx" presStyleIdx="1" presStyleCnt="3">
        <dgm:presLayoutVars>
          <dgm:chMax val="0"/>
          <dgm:chPref val="0"/>
        </dgm:presLayoutVars>
      </dgm:prSet>
      <dgm:spPr/>
    </dgm:pt>
    <dgm:pt modelId="{BDCB01C8-EC0F-4BB7-9FC7-787AA7E14BC9}" type="pres">
      <dgm:prSet presAssocID="{2DB50C5B-D71E-4914-B34B-DA65B3288969}" presName="sibTrans" presStyleCnt="0"/>
      <dgm:spPr/>
    </dgm:pt>
    <dgm:pt modelId="{A571FAE0-F61D-46E0-AB77-E92A09EA1CF9}" type="pres">
      <dgm:prSet presAssocID="{FBD7E6B9-75CC-4590-B065-46FB26E37BF1}" presName="compNode" presStyleCnt="0"/>
      <dgm:spPr/>
    </dgm:pt>
    <dgm:pt modelId="{5C366FB1-63EE-42F4-BD1E-A7B368BF16F2}" type="pres">
      <dgm:prSet presAssocID="{FBD7E6B9-75CC-4590-B065-46FB26E37BF1}" presName="bgRect" presStyleLbl="bgShp" presStyleIdx="2" presStyleCnt="3"/>
      <dgm:spPr/>
    </dgm:pt>
    <dgm:pt modelId="{A09339D4-8622-4561-A0A4-AD30547E8A97}" type="pres">
      <dgm:prSet presAssocID="{FBD7E6B9-75CC-4590-B065-46FB26E37BF1}"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lectrician"/>
        </a:ext>
      </dgm:extLst>
    </dgm:pt>
    <dgm:pt modelId="{AF56EFCE-AD0F-419D-A294-DE95F8D7ED9A}" type="pres">
      <dgm:prSet presAssocID="{FBD7E6B9-75CC-4590-B065-46FB26E37BF1}" presName="spaceRect" presStyleCnt="0"/>
      <dgm:spPr/>
    </dgm:pt>
    <dgm:pt modelId="{AB1E265B-7363-4DFA-A91A-C13327539FCC}" type="pres">
      <dgm:prSet presAssocID="{FBD7E6B9-75CC-4590-B065-46FB26E37BF1}" presName="parTx" presStyleLbl="revTx" presStyleIdx="2" presStyleCnt="3">
        <dgm:presLayoutVars>
          <dgm:chMax val="0"/>
          <dgm:chPref val="0"/>
        </dgm:presLayoutVars>
      </dgm:prSet>
      <dgm:spPr/>
    </dgm:pt>
  </dgm:ptLst>
  <dgm:cxnLst>
    <dgm:cxn modelId="{FD265E08-9D46-47EC-AAD8-4D38AE970FBC}" type="presOf" srcId="{73EB4931-DAE4-4C1B-AA73-E924C04DA29D}" destId="{7E86A07A-7D1C-41DE-B4C8-1E203D725214}" srcOrd="0" destOrd="0" presId="urn:microsoft.com/office/officeart/2018/2/layout/IconVerticalSolidList"/>
    <dgm:cxn modelId="{79A65E3D-CF3D-4138-8B53-A1215B69360B}" srcId="{73EB4931-DAE4-4C1B-AA73-E924C04DA29D}" destId="{FBD7E6B9-75CC-4590-B065-46FB26E37BF1}" srcOrd="2" destOrd="0" parTransId="{CE76A41E-6355-404C-9D30-A26A77E95D48}" sibTransId="{30DCBDC4-12BC-4554-9D14-ECF17FC5CB35}"/>
    <dgm:cxn modelId="{795E0766-ACB1-43A1-A3F2-9279063F52E0}" srcId="{73EB4931-DAE4-4C1B-AA73-E924C04DA29D}" destId="{B400D90B-353E-45EC-93CE-CA60F99F7C31}" srcOrd="1" destOrd="0" parTransId="{9CE2D504-BCA0-4D02-B88B-24DA264B730B}" sibTransId="{2DB50C5B-D71E-4914-B34B-DA65B3288969}"/>
    <dgm:cxn modelId="{D9544F67-AD50-4904-A747-374B57B372CF}" type="presOf" srcId="{E673A475-1710-4C5E-B448-BE0A9A333537}" destId="{A638E259-0093-4C9D-BD5E-AE0E2C1102EF}" srcOrd="0" destOrd="0" presId="urn:microsoft.com/office/officeart/2018/2/layout/IconVerticalSolidList"/>
    <dgm:cxn modelId="{ACC7DB7C-2026-44B7-977F-E357CB263426}" type="presOf" srcId="{B400D90B-353E-45EC-93CE-CA60F99F7C31}" destId="{8E479F3D-FB2D-4906-B506-D3BED1A84E6F}" srcOrd="0" destOrd="0" presId="urn:microsoft.com/office/officeart/2018/2/layout/IconVerticalSolidList"/>
    <dgm:cxn modelId="{C4BD109B-1BCF-4ECA-8457-392E1689B5B2}" srcId="{73EB4931-DAE4-4C1B-AA73-E924C04DA29D}" destId="{E673A475-1710-4C5E-B448-BE0A9A333537}" srcOrd="0" destOrd="0" parTransId="{627331CA-5E5A-4254-9442-ADECCD574C0E}" sibTransId="{F3B42EFC-14BB-49EB-B945-DBB2A5C98C39}"/>
    <dgm:cxn modelId="{3E9E88CA-3154-46BA-90E5-F3A13C51FFC1}" type="presOf" srcId="{FBD7E6B9-75CC-4590-B065-46FB26E37BF1}" destId="{AB1E265B-7363-4DFA-A91A-C13327539FCC}" srcOrd="0" destOrd="0" presId="urn:microsoft.com/office/officeart/2018/2/layout/IconVerticalSolidList"/>
    <dgm:cxn modelId="{E7817D5E-9BEF-4A61-A7A6-ED86D7468EC1}" type="presParOf" srcId="{7E86A07A-7D1C-41DE-B4C8-1E203D725214}" destId="{7E15C9FA-DB28-4AAF-99D8-6EF3653D6CC5}" srcOrd="0" destOrd="0" presId="urn:microsoft.com/office/officeart/2018/2/layout/IconVerticalSolidList"/>
    <dgm:cxn modelId="{48BF0176-7363-4BFD-A0BC-D17BEF047A1B}" type="presParOf" srcId="{7E15C9FA-DB28-4AAF-99D8-6EF3653D6CC5}" destId="{F401D726-74D4-460A-9134-3095E9F8D188}" srcOrd="0" destOrd="0" presId="urn:microsoft.com/office/officeart/2018/2/layout/IconVerticalSolidList"/>
    <dgm:cxn modelId="{BD86F69C-2CDA-4F97-9880-ED29E3F2BC2C}" type="presParOf" srcId="{7E15C9FA-DB28-4AAF-99D8-6EF3653D6CC5}" destId="{4C2CB1CA-FAA2-48F0-9E6A-C51B49DA5108}" srcOrd="1" destOrd="0" presId="urn:microsoft.com/office/officeart/2018/2/layout/IconVerticalSolidList"/>
    <dgm:cxn modelId="{3E6A1932-42A9-4ACE-96B4-233B785F8147}" type="presParOf" srcId="{7E15C9FA-DB28-4AAF-99D8-6EF3653D6CC5}" destId="{13632254-835A-498B-B83A-77E720811240}" srcOrd="2" destOrd="0" presId="urn:microsoft.com/office/officeart/2018/2/layout/IconVerticalSolidList"/>
    <dgm:cxn modelId="{EE2F07B2-6FBE-4EB4-B513-0D8EAFE44ADE}" type="presParOf" srcId="{7E15C9FA-DB28-4AAF-99D8-6EF3653D6CC5}" destId="{A638E259-0093-4C9D-BD5E-AE0E2C1102EF}" srcOrd="3" destOrd="0" presId="urn:microsoft.com/office/officeart/2018/2/layout/IconVerticalSolidList"/>
    <dgm:cxn modelId="{961E6EA4-2F8D-450D-94B1-D3DD42ADAE21}" type="presParOf" srcId="{7E86A07A-7D1C-41DE-B4C8-1E203D725214}" destId="{DA15B2D5-1B0F-4887-8F3C-4BD1AD4F9B49}" srcOrd="1" destOrd="0" presId="urn:microsoft.com/office/officeart/2018/2/layout/IconVerticalSolidList"/>
    <dgm:cxn modelId="{C3BCD893-AF5E-44AA-B351-C33832E5359C}" type="presParOf" srcId="{7E86A07A-7D1C-41DE-B4C8-1E203D725214}" destId="{E46C485F-02A7-4E92-A97A-4DEAB70640BC}" srcOrd="2" destOrd="0" presId="urn:microsoft.com/office/officeart/2018/2/layout/IconVerticalSolidList"/>
    <dgm:cxn modelId="{7ED7C273-B238-442D-A54F-8658972FCE84}" type="presParOf" srcId="{E46C485F-02A7-4E92-A97A-4DEAB70640BC}" destId="{AA8826C9-B2C9-4B16-8444-F95D19535557}" srcOrd="0" destOrd="0" presId="urn:microsoft.com/office/officeart/2018/2/layout/IconVerticalSolidList"/>
    <dgm:cxn modelId="{D77A7C0C-7345-45FE-91E3-0EAF21352CAA}" type="presParOf" srcId="{E46C485F-02A7-4E92-A97A-4DEAB70640BC}" destId="{DA967324-749A-48DC-8AEB-248D7A77BBF3}" srcOrd="1" destOrd="0" presId="urn:microsoft.com/office/officeart/2018/2/layout/IconVerticalSolidList"/>
    <dgm:cxn modelId="{4C79F760-58B8-480F-A9DC-C90FE96D2E68}" type="presParOf" srcId="{E46C485F-02A7-4E92-A97A-4DEAB70640BC}" destId="{3694A4E6-BC0F-4526-BAEF-6457E7355EA7}" srcOrd="2" destOrd="0" presId="urn:microsoft.com/office/officeart/2018/2/layout/IconVerticalSolidList"/>
    <dgm:cxn modelId="{C6A0CF1C-7FD3-48BB-9004-55614BABB5A0}" type="presParOf" srcId="{E46C485F-02A7-4E92-A97A-4DEAB70640BC}" destId="{8E479F3D-FB2D-4906-B506-D3BED1A84E6F}" srcOrd="3" destOrd="0" presId="urn:microsoft.com/office/officeart/2018/2/layout/IconVerticalSolidList"/>
    <dgm:cxn modelId="{A71914B6-A91A-42EE-BD09-0E9A609C6765}" type="presParOf" srcId="{7E86A07A-7D1C-41DE-B4C8-1E203D725214}" destId="{BDCB01C8-EC0F-4BB7-9FC7-787AA7E14BC9}" srcOrd="3" destOrd="0" presId="urn:microsoft.com/office/officeart/2018/2/layout/IconVerticalSolidList"/>
    <dgm:cxn modelId="{469F42CC-0297-42E0-9343-9AC23232AA80}" type="presParOf" srcId="{7E86A07A-7D1C-41DE-B4C8-1E203D725214}" destId="{A571FAE0-F61D-46E0-AB77-E92A09EA1CF9}" srcOrd="4" destOrd="0" presId="urn:microsoft.com/office/officeart/2018/2/layout/IconVerticalSolidList"/>
    <dgm:cxn modelId="{7F08A024-1275-4FE6-94FE-7430CE734D49}" type="presParOf" srcId="{A571FAE0-F61D-46E0-AB77-E92A09EA1CF9}" destId="{5C366FB1-63EE-42F4-BD1E-A7B368BF16F2}" srcOrd="0" destOrd="0" presId="urn:microsoft.com/office/officeart/2018/2/layout/IconVerticalSolidList"/>
    <dgm:cxn modelId="{253EF3FC-13E0-4E06-8FE6-9D10641B2865}" type="presParOf" srcId="{A571FAE0-F61D-46E0-AB77-E92A09EA1CF9}" destId="{A09339D4-8622-4561-A0A4-AD30547E8A97}" srcOrd="1" destOrd="0" presId="urn:microsoft.com/office/officeart/2018/2/layout/IconVerticalSolidList"/>
    <dgm:cxn modelId="{CAE68677-F28C-4B0B-980A-D8CDD237E97A}" type="presParOf" srcId="{A571FAE0-F61D-46E0-AB77-E92A09EA1CF9}" destId="{AF56EFCE-AD0F-419D-A294-DE95F8D7ED9A}" srcOrd="2" destOrd="0" presId="urn:microsoft.com/office/officeart/2018/2/layout/IconVerticalSolidList"/>
    <dgm:cxn modelId="{E8238A4E-9374-43E9-8D9B-755F33855970}" type="presParOf" srcId="{A571FAE0-F61D-46E0-AB77-E92A09EA1CF9}" destId="{AB1E265B-7363-4DFA-A91A-C13327539FC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B3543A5-FF21-42DD-B5BE-3EBE57E88E8A}"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0C95DBD-BE03-483E-B013-6EB9E3E70BAF}">
      <dgm:prSet/>
      <dgm:spPr/>
      <dgm:t>
        <a:bodyPr/>
        <a:lstStyle/>
        <a:p>
          <a:r>
            <a:rPr lang="en-US"/>
            <a:t>Keep fluids, chemicals, and heat away from equipment, cords, and cables.</a:t>
          </a:r>
        </a:p>
      </dgm:t>
    </dgm:pt>
    <dgm:pt modelId="{1988C004-DB0D-4D10-AE2A-8D7B0FD45BAC}" type="parTrans" cxnId="{0B1FA4FF-8BCF-4091-89E3-A8EEECC93A38}">
      <dgm:prSet/>
      <dgm:spPr/>
      <dgm:t>
        <a:bodyPr/>
        <a:lstStyle/>
        <a:p>
          <a:endParaRPr lang="en-US"/>
        </a:p>
      </dgm:t>
    </dgm:pt>
    <dgm:pt modelId="{2ED41E91-0CFC-4B4A-A1CF-19F8A4314367}" type="sibTrans" cxnId="{0B1FA4FF-8BCF-4091-89E3-A8EEECC93A38}">
      <dgm:prSet/>
      <dgm:spPr/>
      <dgm:t>
        <a:bodyPr/>
        <a:lstStyle/>
        <a:p>
          <a:endParaRPr lang="en-US"/>
        </a:p>
      </dgm:t>
    </dgm:pt>
    <dgm:pt modelId="{E6301D7B-816E-4107-943E-7D8918111D18}">
      <dgm:prSet/>
      <dgm:spPr/>
      <dgm:t>
        <a:bodyPr/>
        <a:lstStyle/>
        <a:p>
          <a:r>
            <a:rPr lang="en-US"/>
            <a:t>Maintain sufficient access around equipment and panels for operations/maintenance.</a:t>
          </a:r>
        </a:p>
      </dgm:t>
    </dgm:pt>
    <dgm:pt modelId="{872D5348-6276-403A-A663-B7746BF07C0A}" type="parTrans" cxnId="{E77D7646-6C0E-404F-BE5B-333ABC0D2350}">
      <dgm:prSet/>
      <dgm:spPr/>
      <dgm:t>
        <a:bodyPr/>
        <a:lstStyle/>
        <a:p>
          <a:endParaRPr lang="en-US"/>
        </a:p>
      </dgm:t>
    </dgm:pt>
    <dgm:pt modelId="{4EBE248A-E218-4204-AB1D-6E010CE6D796}" type="sibTrans" cxnId="{E77D7646-6C0E-404F-BE5B-333ABC0D2350}">
      <dgm:prSet/>
      <dgm:spPr/>
      <dgm:t>
        <a:bodyPr/>
        <a:lstStyle/>
        <a:p>
          <a:endParaRPr lang="en-US"/>
        </a:p>
      </dgm:t>
    </dgm:pt>
    <dgm:pt modelId="{CCA7F4DB-6E5E-43C0-8386-08681CEFA6F0}">
      <dgm:prSet/>
      <dgm:spPr/>
      <dgm:t>
        <a:bodyPr/>
        <a:lstStyle/>
        <a:p>
          <a:r>
            <a:rPr lang="en-US"/>
            <a:t>Do not touch energized/conductive surfaces with one hand while touching the patient with the other.</a:t>
          </a:r>
        </a:p>
      </dgm:t>
    </dgm:pt>
    <dgm:pt modelId="{502542A6-8F79-4F0C-A792-E30E8EE31831}" type="parTrans" cxnId="{6538618D-E74C-4784-A9CE-2D9B2E6F80DB}">
      <dgm:prSet/>
      <dgm:spPr/>
      <dgm:t>
        <a:bodyPr/>
        <a:lstStyle/>
        <a:p>
          <a:endParaRPr lang="en-US"/>
        </a:p>
      </dgm:t>
    </dgm:pt>
    <dgm:pt modelId="{491B1B4A-66BD-4BE6-86AD-CF575C7F6880}" type="sibTrans" cxnId="{6538618D-E74C-4784-A9CE-2D9B2E6F80DB}">
      <dgm:prSet/>
      <dgm:spPr/>
      <dgm:t>
        <a:bodyPr/>
        <a:lstStyle/>
        <a:p>
          <a:endParaRPr lang="en-US"/>
        </a:p>
      </dgm:t>
    </dgm:pt>
    <dgm:pt modelId="{4D10A257-FCE9-4D92-8F04-17A343EE8AED}">
      <dgm:prSet/>
      <dgm:spPr/>
      <dgm:t>
        <a:bodyPr/>
        <a:lstStyle/>
        <a:p>
          <a:r>
            <a:rPr lang="en-US"/>
            <a:t>Know the function of each control prior to using equipment.</a:t>
          </a:r>
        </a:p>
      </dgm:t>
    </dgm:pt>
    <dgm:pt modelId="{926BBC98-6A15-4B1B-BE59-4CD6D2B98712}" type="parTrans" cxnId="{D1BE416B-6C15-46A2-A9A7-037390B8E9E3}">
      <dgm:prSet/>
      <dgm:spPr/>
      <dgm:t>
        <a:bodyPr/>
        <a:lstStyle/>
        <a:p>
          <a:endParaRPr lang="en-US"/>
        </a:p>
      </dgm:t>
    </dgm:pt>
    <dgm:pt modelId="{6163C21E-1AC9-45EC-A609-1FFB458D27CD}" type="sibTrans" cxnId="{D1BE416B-6C15-46A2-A9A7-037390B8E9E3}">
      <dgm:prSet/>
      <dgm:spPr/>
      <dgm:t>
        <a:bodyPr/>
        <a:lstStyle/>
        <a:p>
          <a:endParaRPr lang="en-US"/>
        </a:p>
      </dgm:t>
    </dgm:pt>
    <dgm:pt modelId="{BEE2CD7A-86CB-4EC6-8A83-8AE424A4B98E}" type="pres">
      <dgm:prSet presAssocID="{CB3543A5-FF21-42DD-B5BE-3EBE57E88E8A}" presName="root" presStyleCnt="0">
        <dgm:presLayoutVars>
          <dgm:dir/>
          <dgm:resizeHandles val="exact"/>
        </dgm:presLayoutVars>
      </dgm:prSet>
      <dgm:spPr/>
    </dgm:pt>
    <dgm:pt modelId="{6D1AA389-BC2A-4957-80F1-4965AE70F97F}" type="pres">
      <dgm:prSet presAssocID="{C0C95DBD-BE03-483E-B013-6EB9E3E70BAF}" presName="compNode" presStyleCnt="0"/>
      <dgm:spPr/>
    </dgm:pt>
    <dgm:pt modelId="{ABAE4F2B-79FF-4AD0-A2D0-271E86313F4F}" type="pres">
      <dgm:prSet presAssocID="{C0C95DBD-BE03-483E-B013-6EB9E3E70BAF}" presName="bgRect" presStyleLbl="bgShp" presStyleIdx="0" presStyleCnt="4"/>
      <dgm:spPr/>
    </dgm:pt>
    <dgm:pt modelId="{7AC88077-9F35-4F8D-B8A8-A437A390FD7C}" type="pres">
      <dgm:prSet presAssocID="{C0C95DBD-BE03-483E-B013-6EB9E3E70BAF}"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Electrician"/>
        </a:ext>
      </dgm:extLst>
    </dgm:pt>
    <dgm:pt modelId="{599DAE87-8A04-4EAE-9D6B-693496FCBF79}" type="pres">
      <dgm:prSet presAssocID="{C0C95DBD-BE03-483E-B013-6EB9E3E70BAF}" presName="spaceRect" presStyleCnt="0"/>
      <dgm:spPr/>
    </dgm:pt>
    <dgm:pt modelId="{F938C6A0-4FF5-43A2-AB5B-EDE92E77BD5E}" type="pres">
      <dgm:prSet presAssocID="{C0C95DBD-BE03-483E-B013-6EB9E3E70BAF}" presName="parTx" presStyleLbl="revTx" presStyleIdx="0" presStyleCnt="4">
        <dgm:presLayoutVars>
          <dgm:chMax val="0"/>
          <dgm:chPref val="0"/>
        </dgm:presLayoutVars>
      </dgm:prSet>
      <dgm:spPr/>
    </dgm:pt>
    <dgm:pt modelId="{40447A5E-2143-4007-A18F-20E89C732A52}" type="pres">
      <dgm:prSet presAssocID="{2ED41E91-0CFC-4B4A-A1CF-19F8A4314367}" presName="sibTrans" presStyleCnt="0"/>
      <dgm:spPr/>
    </dgm:pt>
    <dgm:pt modelId="{15C46D1E-16C4-44E7-B2D1-E276B7B5C7EA}" type="pres">
      <dgm:prSet presAssocID="{E6301D7B-816E-4107-943E-7D8918111D18}" presName="compNode" presStyleCnt="0"/>
      <dgm:spPr/>
    </dgm:pt>
    <dgm:pt modelId="{2A221A48-7BAB-40E6-A122-9FCFF6A63B07}" type="pres">
      <dgm:prSet presAssocID="{E6301D7B-816E-4107-943E-7D8918111D18}" presName="bgRect" presStyleLbl="bgShp" presStyleIdx="1" presStyleCnt="4"/>
      <dgm:spPr/>
    </dgm:pt>
    <dgm:pt modelId="{6FDBCC38-4E40-480C-9831-B51DB20CABD2}" type="pres">
      <dgm:prSet presAssocID="{E6301D7B-816E-4107-943E-7D8918111D18}"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ocessor"/>
        </a:ext>
      </dgm:extLst>
    </dgm:pt>
    <dgm:pt modelId="{021248A4-C5B5-4C77-B47E-BF895E4921BD}" type="pres">
      <dgm:prSet presAssocID="{E6301D7B-816E-4107-943E-7D8918111D18}" presName="spaceRect" presStyleCnt="0"/>
      <dgm:spPr/>
    </dgm:pt>
    <dgm:pt modelId="{5CA56E64-3AEF-4050-AC2D-84CA83E78068}" type="pres">
      <dgm:prSet presAssocID="{E6301D7B-816E-4107-943E-7D8918111D18}" presName="parTx" presStyleLbl="revTx" presStyleIdx="1" presStyleCnt="4">
        <dgm:presLayoutVars>
          <dgm:chMax val="0"/>
          <dgm:chPref val="0"/>
        </dgm:presLayoutVars>
      </dgm:prSet>
      <dgm:spPr/>
    </dgm:pt>
    <dgm:pt modelId="{4E34EBD7-DE08-4F89-AD90-B7A89C1D38BC}" type="pres">
      <dgm:prSet presAssocID="{4EBE248A-E218-4204-AB1D-6E010CE6D796}" presName="sibTrans" presStyleCnt="0"/>
      <dgm:spPr/>
    </dgm:pt>
    <dgm:pt modelId="{463DC76B-C339-4CCC-A823-89BAA8083FD5}" type="pres">
      <dgm:prSet presAssocID="{CCA7F4DB-6E5E-43C0-8386-08681CEFA6F0}" presName="compNode" presStyleCnt="0"/>
      <dgm:spPr/>
    </dgm:pt>
    <dgm:pt modelId="{A8D915C7-8E47-4886-84E5-E9C94C78BC33}" type="pres">
      <dgm:prSet presAssocID="{CCA7F4DB-6E5E-43C0-8386-08681CEFA6F0}" presName="bgRect" presStyleLbl="bgShp" presStyleIdx="2" presStyleCnt="4"/>
      <dgm:spPr/>
    </dgm:pt>
    <dgm:pt modelId="{972FB7B3-F812-48F3-9ADB-07CE99586FD8}" type="pres">
      <dgm:prSet presAssocID="{CCA7F4DB-6E5E-43C0-8386-08681CEFA6F0}"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Open Hand"/>
        </a:ext>
      </dgm:extLst>
    </dgm:pt>
    <dgm:pt modelId="{DFF6D451-8593-4C77-A46D-D6C5D63EA7B4}" type="pres">
      <dgm:prSet presAssocID="{CCA7F4DB-6E5E-43C0-8386-08681CEFA6F0}" presName="spaceRect" presStyleCnt="0"/>
      <dgm:spPr/>
    </dgm:pt>
    <dgm:pt modelId="{B384F16F-0059-43AE-A905-24A0B39AD486}" type="pres">
      <dgm:prSet presAssocID="{CCA7F4DB-6E5E-43C0-8386-08681CEFA6F0}" presName="parTx" presStyleLbl="revTx" presStyleIdx="2" presStyleCnt="4">
        <dgm:presLayoutVars>
          <dgm:chMax val="0"/>
          <dgm:chPref val="0"/>
        </dgm:presLayoutVars>
      </dgm:prSet>
      <dgm:spPr/>
    </dgm:pt>
    <dgm:pt modelId="{9755E2DC-1071-4209-9BDD-D47B53079BA8}" type="pres">
      <dgm:prSet presAssocID="{491B1B4A-66BD-4BE6-86AD-CF575C7F6880}" presName="sibTrans" presStyleCnt="0"/>
      <dgm:spPr/>
    </dgm:pt>
    <dgm:pt modelId="{1791FC73-1F9A-4D15-968F-27EB39D79D1D}" type="pres">
      <dgm:prSet presAssocID="{4D10A257-FCE9-4D92-8F04-17A343EE8AED}" presName="compNode" presStyleCnt="0"/>
      <dgm:spPr/>
    </dgm:pt>
    <dgm:pt modelId="{37B322EF-0F26-46F3-8714-74C8EC4C5C64}" type="pres">
      <dgm:prSet presAssocID="{4D10A257-FCE9-4D92-8F04-17A343EE8AED}" presName="bgRect" presStyleLbl="bgShp" presStyleIdx="3" presStyleCnt="4"/>
      <dgm:spPr/>
    </dgm:pt>
    <dgm:pt modelId="{C20BF65B-3CA0-4DA5-AA7D-2DBB2C5B23B1}" type="pres">
      <dgm:prSet presAssocID="{4D10A257-FCE9-4D92-8F04-17A343EE8AED}"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onstruction Worker"/>
        </a:ext>
      </dgm:extLst>
    </dgm:pt>
    <dgm:pt modelId="{ADD9E42D-D620-4982-A84E-A8C6EA166EB8}" type="pres">
      <dgm:prSet presAssocID="{4D10A257-FCE9-4D92-8F04-17A343EE8AED}" presName="spaceRect" presStyleCnt="0"/>
      <dgm:spPr/>
    </dgm:pt>
    <dgm:pt modelId="{67512FB2-C9FD-4022-A6A9-B773C4AFBB72}" type="pres">
      <dgm:prSet presAssocID="{4D10A257-FCE9-4D92-8F04-17A343EE8AED}" presName="parTx" presStyleLbl="revTx" presStyleIdx="3" presStyleCnt="4">
        <dgm:presLayoutVars>
          <dgm:chMax val="0"/>
          <dgm:chPref val="0"/>
        </dgm:presLayoutVars>
      </dgm:prSet>
      <dgm:spPr/>
    </dgm:pt>
  </dgm:ptLst>
  <dgm:cxnLst>
    <dgm:cxn modelId="{092ACA37-68C2-431D-8D58-435B10AFA792}" type="presOf" srcId="{C0C95DBD-BE03-483E-B013-6EB9E3E70BAF}" destId="{F938C6A0-4FF5-43A2-AB5B-EDE92E77BD5E}" srcOrd="0" destOrd="0" presId="urn:microsoft.com/office/officeart/2018/2/layout/IconVerticalSolidList"/>
    <dgm:cxn modelId="{84887C5B-8404-41AB-B790-67B4BC568E28}" type="presOf" srcId="{CB3543A5-FF21-42DD-B5BE-3EBE57E88E8A}" destId="{BEE2CD7A-86CB-4EC6-8A83-8AE424A4B98E}" srcOrd="0" destOrd="0" presId="urn:microsoft.com/office/officeart/2018/2/layout/IconVerticalSolidList"/>
    <dgm:cxn modelId="{0BCBA964-BE2D-4101-A6D8-59628C257583}" type="presOf" srcId="{4D10A257-FCE9-4D92-8F04-17A343EE8AED}" destId="{67512FB2-C9FD-4022-A6A9-B773C4AFBB72}" srcOrd="0" destOrd="0" presId="urn:microsoft.com/office/officeart/2018/2/layout/IconVerticalSolidList"/>
    <dgm:cxn modelId="{E77D7646-6C0E-404F-BE5B-333ABC0D2350}" srcId="{CB3543A5-FF21-42DD-B5BE-3EBE57E88E8A}" destId="{E6301D7B-816E-4107-943E-7D8918111D18}" srcOrd="1" destOrd="0" parTransId="{872D5348-6276-403A-A663-B7746BF07C0A}" sibTransId="{4EBE248A-E218-4204-AB1D-6E010CE6D796}"/>
    <dgm:cxn modelId="{D1BE416B-6C15-46A2-A9A7-037390B8E9E3}" srcId="{CB3543A5-FF21-42DD-B5BE-3EBE57E88E8A}" destId="{4D10A257-FCE9-4D92-8F04-17A343EE8AED}" srcOrd="3" destOrd="0" parTransId="{926BBC98-6A15-4B1B-BE59-4CD6D2B98712}" sibTransId="{6163C21E-1AC9-45EC-A609-1FFB458D27CD}"/>
    <dgm:cxn modelId="{430FB085-4B60-4B0F-A7CD-7CC4C4BFB0DB}" type="presOf" srcId="{E6301D7B-816E-4107-943E-7D8918111D18}" destId="{5CA56E64-3AEF-4050-AC2D-84CA83E78068}" srcOrd="0" destOrd="0" presId="urn:microsoft.com/office/officeart/2018/2/layout/IconVerticalSolidList"/>
    <dgm:cxn modelId="{6538618D-E74C-4784-A9CE-2D9B2E6F80DB}" srcId="{CB3543A5-FF21-42DD-B5BE-3EBE57E88E8A}" destId="{CCA7F4DB-6E5E-43C0-8386-08681CEFA6F0}" srcOrd="2" destOrd="0" parTransId="{502542A6-8F79-4F0C-A792-E30E8EE31831}" sibTransId="{491B1B4A-66BD-4BE6-86AD-CF575C7F6880}"/>
    <dgm:cxn modelId="{84EE14A8-B70D-43D0-A021-41B8BFD7D700}" type="presOf" srcId="{CCA7F4DB-6E5E-43C0-8386-08681CEFA6F0}" destId="{B384F16F-0059-43AE-A905-24A0B39AD486}" srcOrd="0" destOrd="0" presId="urn:microsoft.com/office/officeart/2018/2/layout/IconVerticalSolidList"/>
    <dgm:cxn modelId="{0B1FA4FF-8BCF-4091-89E3-A8EEECC93A38}" srcId="{CB3543A5-FF21-42DD-B5BE-3EBE57E88E8A}" destId="{C0C95DBD-BE03-483E-B013-6EB9E3E70BAF}" srcOrd="0" destOrd="0" parTransId="{1988C004-DB0D-4D10-AE2A-8D7B0FD45BAC}" sibTransId="{2ED41E91-0CFC-4B4A-A1CF-19F8A4314367}"/>
    <dgm:cxn modelId="{E8ADB684-8E70-4502-8CB9-F126678225CE}" type="presParOf" srcId="{BEE2CD7A-86CB-4EC6-8A83-8AE424A4B98E}" destId="{6D1AA389-BC2A-4957-80F1-4965AE70F97F}" srcOrd="0" destOrd="0" presId="urn:microsoft.com/office/officeart/2018/2/layout/IconVerticalSolidList"/>
    <dgm:cxn modelId="{FEB12A26-9F46-405F-B3A7-863E0EF81685}" type="presParOf" srcId="{6D1AA389-BC2A-4957-80F1-4965AE70F97F}" destId="{ABAE4F2B-79FF-4AD0-A2D0-271E86313F4F}" srcOrd="0" destOrd="0" presId="urn:microsoft.com/office/officeart/2018/2/layout/IconVerticalSolidList"/>
    <dgm:cxn modelId="{E215DC08-F1E0-4D8E-AC05-2D7B0EF90AAC}" type="presParOf" srcId="{6D1AA389-BC2A-4957-80F1-4965AE70F97F}" destId="{7AC88077-9F35-4F8D-B8A8-A437A390FD7C}" srcOrd="1" destOrd="0" presId="urn:microsoft.com/office/officeart/2018/2/layout/IconVerticalSolidList"/>
    <dgm:cxn modelId="{BEB2CDD8-EBEE-4856-86A6-59F54820CAC7}" type="presParOf" srcId="{6D1AA389-BC2A-4957-80F1-4965AE70F97F}" destId="{599DAE87-8A04-4EAE-9D6B-693496FCBF79}" srcOrd="2" destOrd="0" presId="urn:microsoft.com/office/officeart/2018/2/layout/IconVerticalSolidList"/>
    <dgm:cxn modelId="{DF64C0E1-E6CD-47D2-AB86-65FA9237D831}" type="presParOf" srcId="{6D1AA389-BC2A-4957-80F1-4965AE70F97F}" destId="{F938C6A0-4FF5-43A2-AB5B-EDE92E77BD5E}" srcOrd="3" destOrd="0" presId="urn:microsoft.com/office/officeart/2018/2/layout/IconVerticalSolidList"/>
    <dgm:cxn modelId="{1B7797F1-8C3D-40B0-9864-64635094AE32}" type="presParOf" srcId="{BEE2CD7A-86CB-4EC6-8A83-8AE424A4B98E}" destId="{40447A5E-2143-4007-A18F-20E89C732A52}" srcOrd="1" destOrd="0" presId="urn:microsoft.com/office/officeart/2018/2/layout/IconVerticalSolidList"/>
    <dgm:cxn modelId="{A2AF27C9-298A-4980-8C57-2BB83669D903}" type="presParOf" srcId="{BEE2CD7A-86CB-4EC6-8A83-8AE424A4B98E}" destId="{15C46D1E-16C4-44E7-B2D1-E276B7B5C7EA}" srcOrd="2" destOrd="0" presId="urn:microsoft.com/office/officeart/2018/2/layout/IconVerticalSolidList"/>
    <dgm:cxn modelId="{A7039E48-A4C6-4B85-AD44-2CDDB9F81D9D}" type="presParOf" srcId="{15C46D1E-16C4-44E7-B2D1-E276B7B5C7EA}" destId="{2A221A48-7BAB-40E6-A122-9FCFF6A63B07}" srcOrd="0" destOrd="0" presId="urn:microsoft.com/office/officeart/2018/2/layout/IconVerticalSolidList"/>
    <dgm:cxn modelId="{431F910A-17C4-404D-B163-CADBB2523CB8}" type="presParOf" srcId="{15C46D1E-16C4-44E7-B2D1-E276B7B5C7EA}" destId="{6FDBCC38-4E40-480C-9831-B51DB20CABD2}" srcOrd="1" destOrd="0" presId="urn:microsoft.com/office/officeart/2018/2/layout/IconVerticalSolidList"/>
    <dgm:cxn modelId="{F9F57AAE-5542-4BF1-A624-D100FE0A437A}" type="presParOf" srcId="{15C46D1E-16C4-44E7-B2D1-E276B7B5C7EA}" destId="{021248A4-C5B5-4C77-B47E-BF895E4921BD}" srcOrd="2" destOrd="0" presId="urn:microsoft.com/office/officeart/2018/2/layout/IconVerticalSolidList"/>
    <dgm:cxn modelId="{0DEE30D1-6AB9-411C-AE5F-435224C170E1}" type="presParOf" srcId="{15C46D1E-16C4-44E7-B2D1-E276B7B5C7EA}" destId="{5CA56E64-3AEF-4050-AC2D-84CA83E78068}" srcOrd="3" destOrd="0" presId="urn:microsoft.com/office/officeart/2018/2/layout/IconVerticalSolidList"/>
    <dgm:cxn modelId="{BE968ACA-AF00-49B7-A17B-EE11390A1CA4}" type="presParOf" srcId="{BEE2CD7A-86CB-4EC6-8A83-8AE424A4B98E}" destId="{4E34EBD7-DE08-4F89-AD90-B7A89C1D38BC}" srcOrd="3" destOrd="0" presId="urn:microsoft.com/office/officeart/2018/2/layout/IconVerticalSolidList"/>
    <dgm:cxn modelId="{4748F627-7246-434D-8A3B-AFCB1424DCC7}" type="presParOf" srcId="{BEE2CD7A-86CB-4EC6-8A83-8AE424A4B98E}" destId="{463DC76B-C339-4CCC-A823-89BAA8083FD5}" srcOrd="4" destOrd="0" presId="urn:microsoft.com/office/officeart/2018/2/layout/IconVerticalSolidList"/>
    <dgm:cxn modelId="{7CED5984-5110-4906-85A5-5C3F57158809}" type="presParOf" srcId="{463DC76B-C339-4CCC-A823-89BAA8083FD5}" destId="{A8D915C7-8E47-4886-84E5-E9C94C78BC33}" srcOrd="0" destOrd="0" presId="urn:microsoft.com/office/officeart/2018/2/layout/IconVerticalSolidList"/>
    <dgm:cxn modelId="{77407691-00D5-422F-964E-9A0D9973F61C}" type="presParOf" srcId="{463DC76B-C339-4CCC-A823-89BAA8083FD5}" destId="{972FB7B3-F812-48F3-9ADB-07CE99586FD8}" srcOrd="1" destOrd="0" presId="urn:microsoft.com/office/officeart/2018/2/layout/IconVerticalSolidList"/>
    <dgm:cxn modelId="{B98F3E42-4BD5-4B01-A503-3EC9D12C4825}" type="presParOf" srcId="{463DC76B-C339-4CCC-A823-89BAA8083FD5}" destId="{DFF6D451-8593-4C77-A46D-D6C5D63EA7B4}" srcOrd="2" destOrd="0" presId="urn:microsoft.com/office/officeart/2018/2/layout/IconVerticalSolidList"/>
    <dgm:cxn modelId="{A6C4CFDF-B062-4789-AD46-C0F722A64B9E}" type="presParOf" srcId="{463DC76B-C339-4CCC-A823-89BAA8083FD5}" destId="{B384F16F-0059-43AE-A905-24A0B39AD486}" srcOrd="3" destOrd="0" presId="urn:microsoft.com/office/officeart/2018/2/layout/IconVerticalSolidList"/>
    <dgm:cxn modelId="{F84B6DF0-E992-4DE2-8134-7A265CDCCF71}" type="presParOf" srcId="{BEE2CD7A-86CB-4EC6-8A83-8AE424A4B98E}" destId="{9755E2DC-1071-4209-9BDD-D47B53079BA8}" srcOrd="5" destOrd="0" presId="urn:microsoft.com/office/officeart/2018/2/layout/IconVerticalSolidList"/>
    <dgm:cxn modelId="{FD65EDC3-9309-477B-8C90-21E77D4D39B1}" type="presParOf" srcId="{BEE2CD7A-86CB-4EC6-8A83-8AE424A4B98E}" destId="{1791FC73-1F9A-4D15-968F-27EB39D79D1D}" srcOrd="6" destOrd="0" presId="urn:microsoft.com/office/officeart/2018/2/layout/IconVerticalSolidList"/>
    <dgm:cxn modelId="{900E795A-71AE-4A19-961B-41EF723E4D48}" type="presParOf" srcId="{1791FC73-1F9A-4D15-968F-27EB39D79D1D}" destId="{37B322EF-0F26-46F3-8714-74C8EC4C5C64}" srcOrd="0" destOrd="0" presId="urn:microsoft.com/office/officeart/2018/2/layout/IconVerticalSolidList"/>
    <dgm:cxn modelId="{5687EBE9-B2C1-40EA-A8DA-AB9DA5F0DEEF}" type="presParOf" srcId="{1791FC73-1F9A-4D15-968F-27EB39D79D1D}" destId="{C20BF65B-3CA0-4DA5-AA7D-2DBB2C5B23B1}" srcOrd="1" destOrd="0" presId="urn:microsoft.com/office/officeart/2018/2/layout/IconVerticalSolidList"/>
    <dgm:cxn modelId="{7A91A205-77B0-4FBF-9953-FBE55A6B4B60}" type="presParOf" srcId="{1791FC73-1F9A-4D15-968F-27EB39D79D1D}" destId="{ADD9E42D-D620-4982-A84E-A8C6EA166EB8}" srcOrd="2" destOrd="0" presId="urn:microsoft.com/office/officeart/2018/2/layout/IconVerticalSolidList"/>
    <dgm:cxn modelId="{0648AA27-DBF3-4907-BC62-0D7A62A3976B}" type="presParOf" srcId="{1791FC73-1F9A-4D15-968F-27EB39D79D1D}" destId="{67512FB2-C9FD-4022-A6A9-B773C4AFBB7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9570E8-381A-42F8-9ED0-0395B1B40B60}">
      <dsp:nvSpPr>
        <dsp:cNvPr id="0" name=""/>
        <dsp:cNvSpPr/>
      </dsp:nvSpPr>
      <dsp:spPr>
        <a:xfrm>
          <a:off x="0" y="17838"/>
          <a:ext cx="4869656" cy="104480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Electricity has most of the characteristics of water, in that it flows and has a current that can be measured</a:t>
          </a:r>
        </a:p>
      </dsp:txBody>
      <dsp:txXfrm>
        <a:off x="51003" y="68841"/>
        <a:ext cx="4767650" cy="942803"/>
      </dsp:txXfrm>
    </dsp:sp>
    <dsp:sp modelId="{BE1F33B0-7B90-4DEC-9A6D-8FB5BB402742}">
      <dsp:nvSpPr>
        <dsp:cNvPr id="0" name=""/>
        <dsp:cNvSpPr/>
      </dsp:nvSpPr>
      <dsp:spPr>
        <a:xfrm>
          <a:off x="0" y="1117368"/>
          <a:ext cx="4869656" cy="1044809"/>
        </a:xfrm>
        <a:prstGeom prst="roundRect">
          <a:avLst/>
        </a:prstGeom>
        <a:solidFill>
          <a:schemeClr val="accent5">
            <a:hueOff val="-1003625"/>
            <a:satOff val="5210"/>
            <a:lumOff val="379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Electricity is measured in volts, amps and watts.</a:t>
          </a:r>
          <a:br>
            <a:rPr lang="en-US" sz="1900" kern="1200"/>
          </a:br>
          <a:endParaRPr lang="en-US" sz="1900" kern="1200"/>
        </a:p>
      </dsp:txBody>
      <dsp:txXfrm>
        <a:off x="51003" y="1168371"/>
        <a:ext cx="4767650" cy="942803"/>
      </dsp:txXfrm>
    </dsp:sp>
    <dsp:sp modelId="{CCE95BF1-AEFF-439D-85FC-F79C9C5D9484}">
      <dsp:nvSpPr>
        <dsp:cNvPr id="0" name=""/>
        <dsp:cNvSpPr/>
      </dsp:nvSpPr>
      <dsp:spPr>
        <a:xfrm>
          <a:off x="0" y="2162178"/>
          <a:ext cx="4869656"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4612"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b="1" u="sng" kern="1200"/>
            <a:t>Volts</a:t>
          </a:r>
          <a:r>
            <a:rPr lang="en-US" sz="1500" kern="1200"/>
            <a:t> measure the “pressure” under which electricity</a:t>
          </a:r>
        </a:p>
      </dsp:txBody>
      <dsp:txXfrm>
        <a:off x="0" y="2162178"/>
        <a:ext cx="4869656" cy="314640"/>
      </dsp:txXfrm>
    </dsp:sp>
    <dsp:sp modelId="{B261A70C-C618-416E-BB07-F7E4651A66D3}">
      <dsp:nvSpPr>
        <dsp:cNvPr id="0" name=""/>
        <dsp:cNvSpPr/>
      </dsp:nvSpPr>
      <dsp:spPr>
        <a:xfrm>
          <a:off x="0" y="2476818"/>
          <a:ext cx="4869656" cy="1044809"/>
        </a:xfrm>
        <a:prstGeom prst="roundRect">
          <a:avLst/>
        </a:prstGeom>
        <a:solidFill>
          <a:schemeClr val="accent5">
            <a:hueOff val="-2007249"/>
            <a:satOff val="10421"/>
            <a:lumOff val="75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flows. </a:t>
          </a:r>
        </a:p>
      </dsp:txBody>
      <dsp:txXfrm>
        <a:off x="51003" y="2527821"/>
        <a:ext cx="4767650" cy="942803"/>
      </dsp:txXfrm>
    </dsp:sp>
    <dsp:sp modelId="{B441B84A-9C2A-4697-AAF3-801F5EF59DBC}">
      <dsp:nvSpPr>
        <dsp:cNvPr id="0" name=""/>
        <dsp:cNvSpPr/>
      </dsp:nvSpPr>
      <dsp:spPr>
        <a:xfrm>
          <a:off x="0" y="3521628"/>
          <a:ext cx="4869656" cy="5211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4612"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b="1" u="sng" kern="1200"/>
            <a:t>Amps</a:t>
          </a:r>
          <a:r>
            <a:rPr lang="en-US" sz="1500" kern="1200"/>
            <a:t> measure the amount of electric current.</a:t>
          </a:r>
        </a:p>
        <a:p>
          <a:pPr marL="114300" lvl="1" indent="-114300" algn="l" defTabSz="666750">
            <a:lnSpc>
              <a:spcPct val="90000"/>
            </a:lnSpc>
            <a:spcBef>
              <a:spcPct val="0"/>
            </a:spcBef>
            <a:spcAft>
              <a:spcPct val="20000"/>
            </a:spcAft>
            <a:buChar char="•"/>
          </a:pPr>
          <a:r>
            <a:rPr lang="en-US" sz="1500" b="1" u="sng" kern="1200"/>
            <a:t>Watts</a:t>
          </a:r>
          <a:r>
            <a:rPr lang="en-US" sz="1500" kern="1200"/>
            <a:t> measure the amount of work done by a</a:t>
          </a:r>
        </a:p>
      </dsp:txBody>
      <dsp:txXfrm>
        <a:off x="0" y="3521628"/>
        <a:ext cx="4869656" cy="521122"/>
      </dsp:txXfrm>
    </dsp:sp>
    <dsp:sp modelId="{2A6D3E9D-4D0A-42A1-B8BD-0C4317314E0A}">
      <dsp:nvSpPr>
        <dsp:cNvPr id="0" name=""/>
        <dsp:cNvSpPr/>
      </dsp:nvSpPr>
      <dsp:spPr>
        <a:xfrm>
          <a:off x="0" y="4042751"/>
          <a:ext cx="4869656" cy="1044809"/>
        </a:xfrm>
        <a:prstGeom prst="roundRect">
          <a:avLst/>
        </a:prstGeom>
        <a:solidFill>
          <a:schemeClr val="accent5">
            <a:hueOff val="-3010874"/>
            <a:satOff val="15631"/>
            <a:lumOff val="113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certain amount of current under a certain pressure </a:t>
          </a:r>
        </a:p>
      </dsp:txBody>
      <dsp:txXfrm>
        <a:off x="51003" y="4093754"/>
        <a:ext cx="4767650" cy="9428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01D726-74D4-460A-9134-3095E9F8D188}">
      <dsp:nvSpPr>
        <dsp:cNvPr id="0" name=""/>
        <dsp:cNvSpPr/>
      </dsp:nvSpPr>
      <dsp:spPr>
        <a:xfrm>
          <a:off x="0" y="553"/>
          <a:ext cx="7879842" cy="129551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2CB1CA-FAA2-48F0-9E6A-C51B49DA5108}">
      <dsp:nvSpPr>
        <dsp:cNvPr id="0" name=""/>
        <dsp:cNvSpPr/>
      </dsp:nvSpPr>
      <dsp:spPr>
        <a:xfrm>
          <a:off x="391894" y="292045"/>
          <a:ext cx="712535" cy="71253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638E259-0093-4C9D-BD5E-AE0E2C1102EF}">
      <dsp:nvSpPr>
        <dsp:cNvPr id="0" name=""/>
        <dsp:cNvSpPr/>
      </dsp:nvSpPr>
      <dsp:spPr>
        <a:xfrm>
          <a:off x="1496324" y="553"/>
          <a:ext cx="6383517" cy="12955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09" tIns="137109" rIns="137109" bIns="137109" numCol="1" spcCol="1270" anchor="ctr" anchorCtr="0">
          <a:noAutofit/>
        </a:bodyPr>
        <a:lstStyle/>
        <a:p>
          <a:pPr marL="0" lvl="0" indent="0" algn="l" defTabSz="844550">
            <a:lnSpc>
              <a:spcPct val="90000"/>
            </a:lnSpc>
            <a:spcBef>
              <a:spcPct val="0"/>
            </a:spcBef>
            <a:spcAft>
              <a:spcPct val="35000"/>
            </a:spcAft>
            <a:buNone/>
          </a:pPr>
          <a:r>
            <a:rPr lang="en-US" sz="1900" kern="1200"/>
            <a:t>An equipment management plan exists to identify, evaluate, inventory, and maintain medical equipment to reduce the physical and health risks associated with its usage.</a:t>
          </a:r>
        </a:p>
      </dsp:txBody>
      <dsp:txXfrm>
        <a:off x="1496324" y="553"/>
        <a:ext cx="6383517" cy="1295519"/>
      </dsp:txXfrm>
    </dsp:sp>
    <dsp:sp modelId="{AA8826C9-B2C9-4B16-8444-F95D19535557}">
      <dsp:nvSpPr>
        <dsp:cNvPr id="0" name=""/>
        <dsp:cNvSpPr/>
      </dsp:nvSpPr>
      <dsp:spPr>
        <a:xfrm>
          <a:off x="0" y="1619952"/>
          <a:ext cx="7879842" cy="129551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967324-749A-48DC-8AEB-248D7A77BBF3}">
      <dsp:nvSpPr>
        <dsp:cNvPr id="0" name=""/>
        <dsp:cNvSpPr/>
      </dsp:nvSpPr>
      <dsp:spPr>
        <a:xfrm>
          <a:off x="391894" y="1911444"/>
          <a:ext cx="712535" cy="71253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E479F3D-FB2D-4906-B506-D3BED1A84E6F}">
      <dsp:nvSpPr>
        <dsp:cNvPr id="0" name=""/>
        <dsp:cNvSpPr/>
      </dsp:nvSpPr>
      <dsp:spPr>
        <a:xfrm>
          <a:off x="1496324" y="1619952"/>
          <a:ext cx="6383517" cy="12955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09" tIns="137109" rIns="137109" bIns="137109" numCol="1" spcCol="1270" anchor="ctr" anchorCtr="0">
          <a:noAutofit/>
        </a:bodyPr>
        <a:lstStyle/>
        <a:p>
          <a:pPr marL="0" lvl="0" indent="0" algn="l" defTabSz="844550">
            <a:lnSpc>
              <a:spcPct val="90000"/>
            </a:lnSpc>
            <a:spcBef>
              <a:spcPct val="0"/>
            </a:spcBef>
            <a:spcAft>
              <a:spcPct val="35000"/>
            </a:spcAft>
            <a:buNone/>
          </a:pPr>
          <a:r>
            <a:rPr lang="en-US" sz="1900" kern="1200"/>
            <a:t>All biomedical and electrical equipment used in a hospital must be inspected and tested prior to use and labeled with a safety sticker.</a:t>
          </a:r>
        </a:p>
      </dsp:txBody>
      <dsp:txXfrm>
        <a:off x="1496324" y="1619952"/>
        <a:ext cx="6383517" cy="1295519"/>
      </dsp:txXfrm>
    </dsp:sp>
    <dsp:sp modelId="{5C366FB1-63EE-42F4-BD1E-A7B368BF16F2}">
      <dsp:nvSpPr>
        <dsp:cNvPr id="0" name=""/>
        <dsp:cNvSpPr/>
      </dsp:nvSpPr>
      <dsp:spPr>
        <a:xfrm>
          <a:off x="0" y="3239351"/>
          <a:ext cx="7879842" cy="1295519"/>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9339D4-8622-4561-A0A4-AD30547E8A97}">
      <dsp:nvSpPr>
        <dsp:cNvPr id="0" name=""/>
        <dsp:cNvSpPr/>
      </dsp:nvSpPr>
      <dsp:spPr>
        <a:xfrm>
          <a:off x="391894" y="3530843"/>
          <a:ext cx="712535" cy="71253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B1E265B-7363-4DFA-A91A-C13327539FCC}">
      <dsp:nvSpPr>
        <dsp:cNvPr id="0" name=""/>
        <dsp:cNvSpPr/>
      </dsp:nvSpPr>
      <dsp:spPr>
        <a:xfrm>
          <a:off x="1496324" y="3239351"/>
          <a:ext cx="6383517" cy="12955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09" tIns="137109" rIns="137109" bIns="137109" numCol="1" spcCol="1270" anchor="ctr" anchorCtr="0">
          <a:noAutofit/>
        </a:bodyPr>
        <a:lstStyle/>
        <a:p>
          <a:pPr marL="0" lvl="0" indent="0" algn="l" defTabSz="844550">
            <a:lnSpc>
              <a:spcPct val="90000"/>
            </a:lnSpc>
            <a:spcBef>
              <a:spcPct val="0"/>
            </a:spcBef>
            <a:spcAft>
              <a:spcPct val="35000"/>
            </a:spcAft>
            <a:buNone/>
          </a:pPr>
          <a:r>
            <a:rPr lang="en-US" sz="1900" kern="1200"/>
            <a:t>All electrical devices that a patient may bring into the hospital needs to be inspected and tested prior to use and labeled with a safety sticker prior to their use. </a:t>
          </a:r>
        </a:p>
      </dsp:txBody>
      <dsp:txXfrm>
        <a:off x="1496324" y="3239351"/>
        <a:ext cx="6383517" cy="12955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AE4F2B-79FF-4AD0-A2D0-271E86313F4F}">
      <dsp:nvSpPr>
        <dsp:cNvPr id="0" name=""/>
        <dsp:cNvSpPr/>
      </dsp:nvSpPr>
      <dsp:spPr>
        <a:xfrm>
          <a:off x="0" y="1882"/>
          <a:ext cx="7879842" cy="95403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C88077-9F35-4F8D-B8A8-A437A390FD7C}">
      <dsp:nvSpPr>
        <dsp:cNvPr id="0" name=""/>
        <dsp:cNvSpPr/>
      </dsp:nvSpPr>
      <dsp:spPr>
        <a:xfrm>
          <a:off x="288595" y="216539"/>
          <a:ext cx="524718" cy="52471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938C6A0-4FF5-43A2-AB5B-EDE92E77BD5E}">
      <dsp:nvSpPr>
        <dsp:cNvPr id="0" name=""/>
        <dsp:cNvSpPr/>
      </dsp:nvSpPr>
      <dsp:spPr>
        <a:xfrm>
          <a:off x="1101908" y="1882"/>
          <a:ext cx="6777933" cy="9540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969" tIns="100969" rIns="100969" bIns="100969" numCol="1" spcCol="1270" anchor="ctr" anchorCtr="0">
          <a:noAutofit/>
        </a:bodyPr>
        <a:lstStyle/>
        <a:p>
          <a:pPr marL="0" lvl="0" indent="0" algn="l" defTabSz="977900">
            <a:lnSpc>
              <a:spcPct val="90000"/>
            </a:lnSpc>
            <a:spcBef>
              <a:spcPct val="0"/>
            </a:spcBef>
            <a:spcAft>
              <a:spcPct val="35000"/>
            </a:spcAft>
            <a:buNone/>
          </a:pPr>
          <a:r>
            <a:rPr lang="en-US" sz="2200" kern="1200"/>
            <a:t>Keep fluids, chemicals, and heat away from equipment, cords, and cables.</a:t>
          </a:r>
        </a:p>
      </dsp:txBody>
      <dsp:txXfrm>
        <a:off x="1101908" y="1882"/>
        <a:ext cx="6777933" cy="954033"/>
      </dsp:txXfrm>
    </dsp:sp>
    <dsp:sp modelId="{2A221A48-7BAB-40E6-A122-9FCFF6A63B07}">
      <dsp:nvSpPr>
        <dsp:cNvPr id="0" name=""/>
        <dsp:cNvSpPr/>
      </dsp:nvSpPr>
      <dsp:spPr>
        <a:xfrm>
          <a:off x="0" y="1194424"/>
          <a:ext cx="7879842" cy="95403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DBCC38-4E40-480C-9831-B51DB20CABD2}">
      <dsp:nvSpPr>
        <dsp:cNvPr id="0" name=""/>
        <dsp:cNvSpPr/>
      </dsp:nvSpPr>
      <dsp:spPr>
        <a:xfrm>
          <a:off x="288595" y="1409081"/>
          <a:ext cx="524718" cy="52471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CA56E64-3AEF-4050-AC2D-84CA83E78068}">
      <dsp:nvSpPr>
        <dsp:cNvPr id="0" name=""/>
        <dsp:cNvSpPr/>
      </dsp:nvSpPr>
      <dsp:spPr>
        <a:xfrm>
          <a:off x="1101908" y="1194424"/>
          <a:ext cx="6777933" cy="9540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969" tIns="100969" rIns="100969" bIns="100969" numCol="1" spcCol="1270" anchor="ctr" anchorCtr="0">
          <a:noAutofit/>
        </a:bodyPr>
        <a:lstStyle/>
        <a:p>
          <a:pPr marL="0" lvl="0" indent="0" algn="l" defTabSz="977900">
            <a:lnSpc>
              <a:spcPct val="90000"/>
            </a:lnSpc>
            <a:spcBef>
              <a:spcPct val="0"/>
            </a:spcBef>
            <a:spcAft>
              <a:spcPct val="35000"/>
            </a:spcAft>
            <a:buNone/>
          </a:pPr>
          <a:r>
            <a:rPr lang="en-US" sz="2200" kern="1200"/>
            <a:t>Maintain sufficient access around equipment and panels for operations/maintenance.</a:t>
          </a:r>
        </a:p>
      </dsp:txBody>
      <dsp:txXfrm>
        <a:off x="1101908" y="1194424"/>
        <a:ext cx="6777933" cy="954033"/>
      </dsp:txXfrm>
    </dsp:sp>
    <dsp:sp modelId="{A8D915C7-8E47-4886-84E5-E9C94C78BC33}">
      <dsp:nvSpPr>
        <dsp:cNvPr id="0" name=""/>
        <dsp:cNvSpPr/>
      </dsp:nvSpPr>
      <dsp:spPr>
        <a:xfrm>
          <a:off x="0" y="2386966"/>
          <a:ext cx="7879842" cy="95403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72FB7B3-F812-48F3-9ADB-07CE99586FD8}">
      <dsp:nvSpPr>
        <dsp:cNvPr id="0" name=""/>
        <dsp:cNvSpPr/>
      </dsp:nvSpPr>
      <dsp:spPr>
        <a:xfrm>
          <a:off x="288595" y="2601623"/>
          <a:ext cx="524718" cy="52471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384F16F-0059-43AE-A905-24A0B39AD486}">
      <dsp:nvSpPr>
        <dsp:cNvPr id="0" name=""/>
        <dsp:cNvSpPr/>
      </dsp:nvSpPr>
      <dsp:spPr>
        <a:xfrm>
          <a:off x="1101908" y="2386966"/>
          <a:ext cx="6777933" cy="9540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969" tIns="100969" rIns="100969" bIns="100969" numCol="1" spcCol="1270" anchor="ctr" anchorCtr="0">
          <a:noAutofit/>
        </a:bodyPr>
        <a:lstStyle/>
        <a:p>
          <a:pPr marL="0" lvl="0" indent="0" algn="l" defTabSz="977900">
            <a:lnSpc>
              <a:spcPct val="90000"/>
            </a:lnSpc>
            <a:spcBef>
              <a:spcPct val="0"/>
            </a:spcBef>
            <a:spcAft>
              <a:spcPct val="35000"/>
            </a:spcAft>
            <a:buNone/>
          </a:pPr>
          <a:r>
            <a:rPr lang="en-US" sz="2200" kern="1200"/>
            <a:t>Do not touch energized/conductive surfaces with one hand while touching the patient with the other.</a:t>
          </a:r>
        </a:p>
      </dsp:txBody>
      <dsp:txXfrm>
        <a:off x="1101908" y="2386966"/>
        <a:ext cx="6777933" cy="954033"/>
      </dsp:txXfrm>
    </dsp:sp>
    <dsp:sp modelId="{37B322EF-0F26-46F3-8714-74C8EC4C5C64}">
      <dsp:nvSpPr>
        <dsp:cNvPr id="0" name=""/>
        <dsp:cNvSpPr/>
      </dsp:nvSpPr>
      <dsp:spPr>
        <a:xfrm>
          <a:off x="0" y="3579508"/>
          <a:ext cx="7879842" cy="954033"/>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0BF65B-3CA0-4DA5-AA7D-2DBB2C5B23B1}">
      <dsp:nvSpPr>
        <dsp:cNvPr id="0" name=""/>
        <dsp:cNvSpPr/>
      </dsp:nvSpPr>
      <dsp:spPr>
        <a:xfrm>
          <a:off x="288595" y="3794165"/>
          <a:ext cx="524718" cy="52471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7512FB2-C9FD-4022-A6A9-B773C4AFBB72}">
      <dsp:nvSpPr>
        <dsp:cNvPr id="0" name=""/>
        <dsp:cNvSpPr/>
      </dsp:nvSpPr>
      <dsp:spPr>
        <a:xfrm>
          <a:off x="1101908" y="3579508"/>
          <a:ext cx="6777933" cy="9540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969" tIns="100969" rIns="100969" bIns="100969" numCol="1" spcCol="1270" anchor="ctr" anchorCtr="0">
          <a:noAutofit/>
        </a:bodyPr>
        <a:lstStyle/>
        <a:p>
          <a:pPr marL="0" lvl="0" indent="0" algn="l" defTabSz="977900">
            <a:lnSpc>
              <a:spcPct val="90000"/>
            </a:lnSpc>
            <a:spcBef>
              <a:spcPct val="0"/>
            </a:spcBef>
            <a:spcAft>
              <a:spcPct val="35000"/>
            </a:spcAft>
            <a:buNone/>
          </a:pPr>
          <a:r>
            <a:rPr lang="en-US" sz="2200" kern="1200"/>
            <a:t>Know the function of each control prior to using equipment.</a:t>
          </a:r>
        </a:p>
      </dsp:txBody>
      <dsp:txXfrm>
        <a:off x="1101908" y="3579508"/>
        <a:ext cx="6777933" cy="95403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E44AA-8660-4BD9-9A7D-D8268D1E8754}"/>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EEB5C9F8-8310-4E12-A19D-A60ADF8490B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A8E96BC7-42CF-4F74-B065-DE325577C15E}"/>
              </a:ext>
            </a:extLst>
          </p:cNvPr>
          <p:cNvSpPr>
            <a:spLocks noGrp="1"/>
          </p:cNvSpPr>
          <p:nvPr>
            <p:ph type="dt" sz="half" idx="10"/>
          </p:nvPr>
        </p:nvSpPr>
        <p:spPr/>
        <p:txBody>
          <a:bodyPr/>
          <a:lstStyle/>
          <a:p>
            <a:fld id="{6506B190-D993-423C-A3FD-F8FA5AA6ACFD}" type="datetimeFigureOut">
              <a:rPr lang="en-US" smtClean="0"/>
              <a:t>4/23/2021</a:t>
            </a:fld>
            <a:endParaRPr lang="en-US"/>
          </a:p>
        </p:txBody>
      </p:sp>
      <p:sp>
        <p:nvSpPr>
          <p:cNvPr id="5" name="Footer Placeholder 4">
            <a:extLst>
              <a:ext uri="{FF2B5EF4-FFF2-40B4-BE49-F238E27FC236}">
                <a16:creationId xmlns:a16="http://schemas.microsoft.com/office/drawing/2014/main" id="{0F7DE752-6EE7-455B-A896-2974D6E47A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866AF1-93CA-4766-AA2A-1EBA297E3434}"/>
              </a:ext>
            </a:extLst>
          </p:cNvPr>
          <p:cNvSpPr>
            <a:spLocks noGrp="1"/>
          </p:cNvSpPr>
          <p:nvPr>
            <p:ph type="sldNum" sz="quarter" idx="12"/>
          </p:nvPr>
        </p:nvSpPr>
        <p:spPr/>
        <p:txBody>
          <a:bodyPr/>
          <a:lstStyle/>
          <a:p>
            <a:fld id="{A0369D0C-9D5A-4624-82CC-A7827BBD8754}" type="slidenum">
              <a:rPr lang="en-US" smtClean="0"/>
              <a:t>‹#›</a:t>
            </a:fld>
            <a:endParaRPr lang="en-US"/>
          </a:p>
        </p:txBody>
      </p:sp>
    </p:spTree>
    <p:extLst>
      <p:ext uri="{BB962C8B-B14F-4D97-AF65-F5344CB8AC3E}">
        <p14:creationId xmlns:p14="http://schemas.microsoft.com/office/powerpoint/2010/main" val="1058769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EEFA5-43AC-422D-A11E-6C96A1AA5B7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7E2A76-5E44-422B-B611-79C936A3EB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24CBB5-AEEC-4BD2-9183-474919EC394E}"/>
              </a:ext>
            </a:extLst>
          </p:cNvPr>
          <p:cNvSpPr>
            <a:spLocks noGrp="1"/>
          </p:cNvSpPr>
          <p:nvPr>
            <p:ph type="dt" sz="half" idx="10"/>
          </p:nvPr>
        </p:nvSpPr>
        <p:spPr/>
        <p:txBody>
          <a:bodyPr/>
          <a:lstStyle/>
          <a:p>
            <a:fld id="{6506B190-D993-423C-A3FD-F8FA5AA6ACFD}" type="datetimeFigureOut">
              <a:rPr lang="en-US" smtClean="0"/>
              <a:t>4/23/2021</a:t>
            </a:fld>
            <a:endParaRPr lang="en-US"/>
          </a:p>
        </p:txBody>
      </p:sp>
      <p:sp>
        <p:nvSpPr>
          <p:cNvPr id="5" name="Footer Placeholder 4">
            <a:extLst>
              <a:ext uri="{FF2B5EF4-FFF2-40B4-BE49-F238E27FC236}">
                <a16:creationId xmlns:a16="http://schemas.microsoft.com/office/drawing/2014/main" id="{94669F9B-9249-48F2-85B7-979E366075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DCF8A8-27F7-4205-83B0-452CA65FA649}"/>
              </a:ext>
            </a:extLst>
          </p:cNvPr>
          <p:cNvSpPr>
            <a:spLocks noGrp="1"/>
          </p:cNvSpPr>
          <p:nvPr>
            <p:ph type="sldNum" sz="quarter" idx="12"/>
          </p:nvPr>
        </p:nvSpPr>
        <p:spPr/>
        <p:txBody>
          <a:bodyPr/>
          <a:lstStyle/>
          <a:p>
            <a:fld id="{A0369D0C-9D5A-4624-82CC-A7827BBD8754}" type="slidenum">
              <a:rPr lang="en-US" smtClean="0"/>
              <a:t>‹#›</a:t>
            </a:fld>
            <a:endParaRPr lang="en-US"/>
          </a:p>
        </p:txBody>
      </p:sp>
    </p:spTree>
    <p:extLst>
      <p:ext uri="{BB962C8B-B14F-4D97-AF65-F5344CB8AC3E}">
        <p14:creationId xmlns:p14="http://schemas.microsoft.com/office/powerpoint/2010/main" val="1969690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152436-231C-4BAA-B76D-01D40774ED4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7D90B2B-E1A4-4C33-9A36-6D814F0D51F3}"/>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4CA921-ACB5-4AF0-8D02-A4B2CEE6B62F}"/>
              </a:ext>
            </a:extLst>
          </p:cNvPr>
          <p:cNvSpPr>
            <a:spLocks noGrp="1"/>
          </p:cNvSpPr>
          <p:nvPr>
            <p:ph type="dt" sz="half" idx="10"/>
          </p:nvPr>
        </p:nvSpPr>
        <p:spPr/>
        <p:txBody>
          <a:bodyPr/>
          <a:lstStyle/>
          <a:p>
            <a:fld id="{6506B190-D993-423C-A3FD-F8FA5AA6ACFD}" type="datetimeFigureOut">
              <a:rPr lang="en-US" smtClean="0"/>
              <a:t>4/23/2021</a:t>
            </a:fld>
            <a:endParaRPr lang="en-US"/>
          </a:p>
        </p:txBody>
      </p:sp>
      <p:sp>
        <p:nvSpPr>
          <p:cNvPr id="5" name="Footer Placeholder 4">
            <a:extLst>
              <a:ext uri="{FF2B5EF4-FFF2-40B4-BE49-F238E27FC236}">
                <a16:creationId xmlns:a16="http://schemas.microsoft.com/office/drawing/2014/main" id="{E3912D28-8CBA-4F79-ACD3-F6B9FD7BD7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928226-32B3-4FB0-9CE8-089D7FE9DB21}"/>
              </a:ext>
            </a:extLst>
          </p:cNvPr>
          <p:cNvSpPr>
            <a:spLocks noGrp="1"/>
          </p:cNvSpPr>
          <p:nvPr>
            <p:ph type="sldNum" sz="quarter" idx="12"/>
          </p:nvPr>
        </p:nvSpPr>
        <p:spPr/>
        <p:txBody>
          <a:bodyPr/>
          <a:lstStyle/>
          <a:p>
            <a:fld id="{A0369D0C-9D5A-4624-82CC-A7827BBD8754}" type="slidenum">
              <a:rPr lang="en-US" smtClean="0"/>
              <a:t>‹#›</a:t>
            </a:fld>
            <a:endParaRPr lang="en-US"/>
          </a:p>
        </p:txBody>
      </p:sp>
    </p:spTree>
    <p:extLst>
      <p:ext uri="{BB962C8B-B14F-4D97-AF65-F5344CB8AC3E}">
        <p14:creationId xmlns:p14="http://schemas.microsoft.com/office/powerpoint/2010/main" val="295671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7DF97-9E3D-41D7-99FF-2D7ED07ECD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31ADED-88CC-4893-92E3-B42EB154F9B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0F1CC3-DC1A-4ECC-A079-139E97D2B0E6}"/>
              </a:ext>
            </a:extLst>
          </p:cNvPr>
          <p:cNvSpPr>
            <a:spLocks noGrp="1"/>
          </p:cNvSpPr>
          <p:nvPr>
            <p:ph type="dt" sz="half" idx="10"/>
          </p:nvPr>
        </p:nvSpPr>
        <p:spPr/>
        <p:txBody>
          <a:bodyPr/>
          <a:lstStyle/>
          <a:p>
            <a:fld id="{6506B190-D993-423C-A3FD-F8FA5AA6ACFD}" type="datetimeFigureOut">
              <a:rPr lang="en-US" smtClean="0"/>
              <a:t>4/23/2021</a:t>
            </a:fld>
            <a:endParaRPr lang="en-US"/>
          </a:p>
        </p:txBody>
      </p:sp>
      <p:sp>
        <p:nvSpPr>
          <p:cNvPr id="5" name="Footer Placeholder 4">
            <a:extLst>
              <a:ext uri="{FF2B5EF4-FFF2-40B4-BE49-F238E27FC236}">
                <a16:creationId xmlns:a16="http://schemas.microsoft.com/office/drawing/2014/main" id="{F0E84AB2-001E-469F-ADB0-F97DAB82AE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32CAAE-E4C1-4B79-967D-D5017903A766}"/>
              </a:ext>
            </a:extLst>
          </p:cNvPr>
          <p:cNvSpPr>
            <a:spLocks noGrp="1"/>
          </p:cNvSpPr>
          <p:nvPr>
            <p:ph type="sldNum" sz="quarter" idx="12"/>
          </p:nvPr>
        </p:nvSpPr>
        <p:spPr/>
        <p:txBody>
          <a:bodyPr/>
          <a:lstStyle/>
          <a:p>
            <a:fld id="{A0369D0C-9D5A-4624-82CC-A7827BBD8754}" type="slidenum">
              <a:rPr lang="en-US" smtClean="0"/>
              <a:t>‹#›</a:t>
            </a:fld>
            <a:endParaRPr lang="en-US"/>
          </a:p>
        </p:txBody>
      </p:sp>
    </p:spTree>
    <p:extLst>
      <p:ext uri="{BB962C8B-B14F-4D97-AF65-F5344CB8AC3E}">
        <p14:creationId xmlns:p14="http://schemas.microsoft.com/office/powerpoint/2010/main" val="797448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9AC72-054C-4834-B99D-209D6F9A98AA}"/>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74EA42BE-C9C7-47DA-9313-49E819AB9631}"/>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0D98079-DB69-45E7-B559-18D5CE31A65D}"/>
              </a:ext>
            </a:extLst>
          </p:cNvPr>
          <p:cNvSpPr>
            <a:spLocks noGrp="1"/>
          </p:cNvSpPr>
          <p:nvPr>
            <p:ph type="dt" sz="half" idx="10"/>
          </p:nvPr>
        </p:nvSpPr>
        <p:spPr/>
        <p:txBody>
          <a:bodyPr/>
          <a:lstStyle/>
          <a:p>
            <a:fld id="{6506B190-D993-423C-A3FD-F8FA5AA6ACFD}" type="datetimeFigureOut">
              <a:rPr lang="en-US" smtClean="0"/>
              <a:t>4/23/2021</a:t>
            </a:fld>
            <a:endParaRPr lang="en-US"/>
          </a:p>
        </p:txBody>
      </p:sp>
      <p:sp>
        <p:nvSpPr>
          <p:cNvPr id="5" name="Footer Placeholder 4">
            <a:extLst>
              <a:ext uri="{FF2B5EF4-FFF2-40B4-BE49-F238E27FC236}">
                <a16:creationId xmlns:a16="http://schemas.microsoft.com/office/drawing/2014/main" id="{F2ECAEEF-3DC8-44A2-AC14-49A8D1976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EC70CE-5856-45CE-82F7-4444ADD6F3E9}"/>
              </a:ext>
            </a:extLst>
          </p:cNvPr>
          <p:cNvSpPr>
            <a:spLocks noGrp="1"/>
          </p:cNvSpPr>
          <p:nvPr>
            <p:ph type="sldNum" sz="quarter" idx="12"/>
          </p:nvPr>
        </p:nvSpPr>
        <p:spPr/>
        <p:txBody>
          <a:bodyPr/>
          <a:lstStyle/>
          <a:p>
            <a:fld id="{A0369D0C-9D5A-4624-82CC-A7827BBD8754}" type="slidenum">
              <a:rPr lang="en-US" smtClean="0"/>
              <a:t>‹#›</a:t>
            </a:fld>
            <a:endParaRPr lang="en-US"/>
          </a:p>
        </p:txBody>
      </p:sp>
    </p:spTree>
    <p:extLst>
      <p:ext uri="{BB962C8B-B14F-4D97-AF65-F5344CB8AC3E}">
        <p14:creationId xmlns:p14="http://schemas.microsoft.com/office/powerpoint/2010/main" val="794011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5B3A0-D3D8-4E34-91FD-1D6DC2C837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D63B4B-087B-483C-AC1F-4D921C912A43}"/>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57691D-F2A2-49C5-9431-0391A0521186}"/>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CC8E2C1-7AF0-452C-B9AA-F0DCDD674FC6}"/>
              </a:ext>
            </a:extLst>
          </p:cNvPr>
          <p:cNvSpPr>
            <a:spLocks noGrp="1"/>
          </p:cNvSpPr>
          <p:nvPr>
            <p:ph type="dt" sz="half" idx="10"/>
          </p:nvPr>
        </p:nvSpPr>
        <p:spPr/>
        <p:txBody>
          <a:bodyPr/>
          <a:lstStyle/>
          <a:p>
            <a:fld id="{6506B190-D993-423C-A3FD-F8FA5AA6ACFD}" type="datetimeFigureOut">
              <a:rPr lang="en-US" smtClean="0"/>
              <a:t>4/23/2021</a:t>
            </a:fld>
            <a:endParaRPr lang="en-US"/>
          </a:p>
        </p:txBody>
      </p:sp>
      <p:sp>
        <p:nvSpPr>
          <p:cNvPr id="6" name="Footer Placeholder 5">
            <a:extLst>
              <a:ext uri="{FF2B5EF4-FFF2-40B4-BE49-F238E27FC236}">
                <a16:creationId xmlns:a16="http://schemas.microsoft.com/office/drawing/2014/main" id="{E6246886-A787-4D7C-8B7D-C90EDE21B6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5864F5-0BCB-479E-9D25-DDFE04C4FDCF}"/>
              </a:ext>
            </a:extLst>
          </p:cNvPr>
          <p:cNvSpPr>
            <a:spLocks noGrp="1"/>
          </p:cNvSpPr>
          <p:nvPr>
            <p:ph type="sldNum" sz="quarter" idx="12"/>
          </p:nvPr>
        </p:nvSpPr>
        <p:spPr/>
        <p:txBody>
          <a:bodyPr/>
          <a:lstStyle/>
          <a:p>
            <a:fld id="{A0369D0C-9D5A-4624-82CC-A7827BBD8754}" type="slidenum">
              <a:rPr lang="en-US" smtClean="0"/>
              <a:t>‹#›</a:t>
            </a:fld>
            <a:endParaRPr lang="en-US"/>
          </a:p>
        </p:txBody>
      </p:sp>
    </p:spTree>
    <p:extLst>
      <p:ext uri="{BB962C8B-B14F-4D97-AF65-F5344CB8AC3E}">
        <p14:creationId xmlns:p14="http://schemas.microsoft.com/office/powerpoint/2010/main" val="1428264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338F6-B8CC-46B6-ACA7-5B7595D88354}"/>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882F2B4-A3C1-4762-865F-437C9604A36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F4015D15-FE26-41AA-A0A3-3A65F3FBE84C}"/>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A86B77-A376-46A1-B37B-665CD4373350}"/>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4426B784-6AFD-4864-A3EA-198FDC9976D0}"/>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43A254-8A0C-4BEC-9759-9B7C82EDA13F}"/>
              </a:ext>
            </a:extLst>
          </p:cNvPr>
          <p:cNvSpPr>
            <a:spLocks noGrp="1"/>
          </p:cNvSpPr>
          <p:nvPr>
            <p:ph type="dt" sz="half" idx="10"/>
          </p:nvPr>
        </p:nvSpPr>
        <p:spPr/>
        <p:txBody>
          <a:bodyPr/>
          <a:lstStyle/>
          <a:p>
            <a:fld id="{6506B190-D993-423C-A3FD-F8FA5AA6ACFD}" type="datetimeFigureOut">
              <a:rPr lang="en-US" smtClean="0"/>
              <a:t>4/23/2021</a:t>
            </a:fld>
            <a:endParaRPr lang="en-US"/>
          </a:p>
        </p:txBody>
      </p:sp>
      <p:sp>
        <p:nvSpPr>
          <p:cNvPr id="8" name="Footer Placeholder 7">
            <a:extLst>
              <a:ext uri="{FF2B5EF4-FFF2-40B4-BE49-F238E27FC236}">
                <a16:creationId xmlns:a16="http://schemas.microsoft.com/office/drawing/2014/main" id="{D97F7FFA-BE3F-434B-844E-BFE72DBD7D5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107C597-B222-40AD-BF28-1240D32E3DD0}"/>
              </a:ext>
            </a:extLst>
          </p:cNvPr>
          <p:cNvSpPr>
            <a:spLocks noGrp="1"/>
          </p:cNvSpPr>
          <p:nvPr>
            <p:ph type="sldNum" sz="quarter" idx="12"/>
          </p:nvPr>
        </p:nvSpPr>
        <p:spPr/>
        <p:txBody>
          <a:bodyPr/>
          <a:lstStyle/>
          <a:p>
            <a:fld id="{A0369D0C-9D5A-4624-82CC-A7827BBD8754}" type="slidenum">
              <a:rPr lang="en-US" smtClean="0"/>
              <a:t>‹#›</a:t>
            </a:fld>
            <a:endParaRPr lang="en-US"/>
          </a:p>
        </p:txBody>
      </p:sp>
    </p:spTree>
    <p:extLst>
      <p:ext uri="{BB962C8B-B14F-4D97-AF65-F5344CB8AC3E}">
        <p14:creationId xmlns:p14="http://schemas.microsoft.com/office/powerpoint/2010/main" val="4052253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62F7C-C2BB-4697-B057-9F05839B935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2E6EBF9-BC98-4FEB-B669-1D029F52B8BF}"/>
              </a:ext>
            </a:extLst>
          </p:cNvPr>
          <p:cNvSpPr>
            <a:spLocks noGrp="1"/>
          </p:cNvSpPr>
          <p:nvPr>
            <p:ph type="dt" sz="half" idx="10"/>
          </p:nvPr>
        </p:nvSpPr>
        <p:spPr/>
        <p:txBody>
          <a:bodyPr/>
          <a:lstStyle/>
          <a:p>
            <a:fld id="{6506B190-D993-423C-A3FD-F8FA5AA6ACFD}" type="datetimeFigureOut">
              <a:rPr lang="en-US" smtClean="0"/>
              <a:t>4/23/2021</a:t>
            </a:fld>
            <a:endParaRPr lang="en-US"/>
          </a:p>
        </p:txBody>
      </p:sp>
      <p:sp>
        <p:nvSpPr>
          <p:cNvPr id="4" name="Footer Placeholder 3">
            <a:extLst>
              <a:ext uri="{FF2B5EF4-FFF2-40B4-BE49-F238E27FC236}">
                <a16:creationId xmlns:a16="http://schemas.microsoft.com/office/drawing/2014/main" id="{B4B803CD-F962-4907-B252-75258167678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71E30AC-15D9-4DD1-A52C-5D655F953E86}"/>
              </a:ext>
            </a:extLst>
          </p:cNvPr>
          <p:cNvSpPr>
            <a:spLocks noGrp="1"/>
          </p:cNvSpPr>
          <p:nvPr>
            <p:ph type="sldNum" sz="quarter" idx="12"/>
          </p:nvPr>
        </p:nvSpPr>
        <p:spPr/>
        <p:txBody>
          <a:bodyPr/>
          <a:lstStyle/>
          <a:p>
            <a:fld id="{A0369D0C-9D5A-4624-82CC-A7827BBD8754}" type="slidenum">
              <a:rPr lang="en-US" smtClean="0"/>
              <a:t>‹#›</a:t>
            </a:fld>
            <a:endParaRPr lang="en-US"/>
          </a:p>
        </p:txBody>
      </p:sp>
    </p:spTree>
    <p:extLst>
      <p:ext uri="{BB962C8B-B14F-4D97-AF65-F5344CB8AC3E}">
        <p14:creationId xmlns:p14="http://schemas.microsoft.com/office/powerpoint/2010/main" val="199841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447738-C65C-4812-AC8B-885292D73EE5}"/>
              </a:ext>
            </a:extLst>
          </p:cNvPr>
          <p:cNvSpPr>
            <a:spLocks noGrp="1"/>
          </p:cNvSpPr>
          <p:nvPr>
            <p:ph type="dt" sz="half" idx="10"/>
          </p:nvPr>
        </p:nvSpPr>
        <p:spPr/>
        <p:txBody>
          <a:bodyPr/>
          <a:lstStyle/>
          <a:p>
            <a:fld id="{6506B190-D993-423C-A3FD-F8FA5AA6ACFD}" type="datetimeFigureOut">
              <a:rPr lang="en-US" smtClean="0"/>
              <a:t>4/23/2021</a:t>
            </a:fld>
            <a:endParaRPr lang="en-US"/>
          </a:p>
        </p:txBody>
      </p:sp>
      <p:sp>
        <p:nvSpPr>
          <p:cNvPr id="3" name="Footer Placeholder 2">
            <a:extLst>
              <a:ext uri="{FF2B5EF4-FFF2-40B4-BE49-F238E27FC236}">
                <a16:creationId xmlns:a16="http://schemas.microsoft.com/office/drawing/2014/main" id="{269E7AE8-C844-4179-807D-674FD83C54E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F6A481B-8E5C-47B7-91C2-3E8019885428}"/>
              </a:ext>
            </a:extLst>
          </p:cNvPr>
          <p:cNvSpPr>
            <a:spLocks noGrp="1"/>
          </p:cNvSpPr>
          <p:nvPr>
            <p:ph type="sldNum" sz="quarter" idx="12"/>
          </p:nvPr>
        </p:nvSpPr>
        <p:spPr/>
        <p:txBody>
          <a:bodyPr/>
          <a:lstStyle/>
          <a:p>
            <a:fld id="{A0369D0C-9D5A-4624-82CC-A7827BBD8754}" type="slidenum">
              <a:rPr lang="en-US" smtClean="0"/>
              <a:t>‹#›</a:t>
            </a:fld>
            <a:endParaRPr lang="en-US"/>
          </a:p>
        </p:txBody>
      </p:sp>
    </p:spTree>
    <p:extLst>
      <p:ext uri="{BB962C8B-B14F-4D97-AF65-F5344CB8AC3E}">
        <p14:creationId xmlns:p14="http://schemas.microsoft.com/office/powerpoint/2010/main" val="3132546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ECDC0-C21E-4457-9DBE-D57BB895789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143B5557-B7DA-4A3B-A170-EF847E2C462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6E719F6-8F39-4D98-B7F6-6B955FBD5C8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1F81195-537C-4991-8F94-4F91A60365E8}"/>
              </a:ext>
            </a:extLst>
          </p:cNvPr>
          <p:cNvSpPr>
            <a:spLocks noGrp="1"/>
          </p:cNvSpPr>
          <p:nvPr>
            <p:ph type="dt" sz="half" idx="10"/>
          </p:nvPr>
        </p:nvSpPr>
        <p:spPr/>
        <p:txBody>
          <a:bodyPr/>
          <a:lstStyle/>
          <a:p>
            <a:fld id="{6506B190-D993-423C-A3FD-F8FA5AA6ACFD}" type="datetimeFigureOut">
              <a:rPr lang="en-US" smtClean="0"/>
              <a:t>4/23/2021</a:t>
            </a:fld>
            <a:endParaRPr lang="en-US"/>
          </a:p>
        </p:txBody>
      </p:sp>
      <p:sp>
        <p:nvSpPr>
          <p:cNvPr id="6" name="Footer Placeholder 5">
            <a:extLst>
              <a:ext uri="{FF2B5EF4-FFF2-40B4-BE49-F238E27FC236}">
                <a16:creationId xmlns:a16="http://schemas.microsoft.com/office/drawing/2014/main" id="{364E0A6C-68FE-43CC-BDE7-1ED3208413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5D55D0-8503-4E46-93C0-0F7AF775BF31}"/>
              </a:ext>
            </a:extLst>
          </p:cNvPr>
          <p:cNvSpPr>
            <a:spLocks noGrp="1"/>
          </p:cNvSpPr>
          <p:nvPr>
            <p:ph type="sldNum" sz="quarter" idx="12"/>
          </p:nvPr>
        </p:nvSpPr>
        <p:spPr/>
        <p:txBody>
          <a:bodyPr/>
          <a:lstStyle/>
          <a:p>
            <a:fld id="{A0369D0C-9D5A-4624-82CC-A7827BBD8754}" type="slidenum">
              <a:rPr lang="en-US" smtClean="0"/>
              <a:t>‹#›</a:t>
            </a:fld>
            <a:endParaRPr lang="en-US"/>
          </a:p>
        </p:txBody>
      </p:sp>
    </p:spTree>
    <p:extLst>
      <p:ext uri="{BB962C8B-B14F-4D97-AF65-F5344CB8AC3E}">
        <p14:creationId xmlns:p14="http://schemas.microsoft.com/office/powerpoint/2010/main" val="1765891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9E7EB-7632-4687-A7A3-ADD4F1741CDA}"/>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D093E2FF-D004-4866-A823-21C95DD52F2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8806D048-3CF3-4530-8E83-DD754101773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6E4A1E0-ACF6-43F9-B3A1-E79B6F37E277}"/>
              </a:ext>
            </a:extLst>
          </p:cNvPr>
          <p:cNvSpPr>
            <a:spLocks noGrp="1"/>
          </p:cNvSpPr>
          <p:nvPr>
            <p:ph type="dt" sz="half" idx="10"/>
          </p:nvPr>
        </p:nvSpPr>
        <p:spPr/>
        <p:txBody>
          <a:bodyPr/>
          <a:lstStyle/>
          <a:p>
            <a:fld id="{6506B190-D993-423C-A3FD-F8FA5AA6ACFD}" type="datetimeFigureOut">
              <a:rPr lang="en-US" smtClean="0"/>
              <a:t>4/23/2021</a:t>
            </a:fld>
            <a:endParaRPr lang="en-US"/>
          </a:p>
        </p:txBody>
      </p:sp>
      <p:sp>
        <p:nvSpPr>
          <p:cNvPr id="6" name="Footer Placeholder 5">
            <a:extLst>
              <a:ext uri="{FF2B5EF4-FFF2-40B4-BE49-F238E27FC236}">
                <a16:creationId xmlns:a16="http://schemas.microsoft.com/office/drawing/2014/main" id="{AA0209D4-F8E0-4782-BEA1-19AD2D5207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978B60-43E0-441D-B6AD-0B8B9CD1C25F}"/>
              </a:ext>
            </a:extLst>
          </p:cNvPr>
          <p:cNvSpPr>
            <a:spLocks noGrp="1"/>
          </p:cNvSpPr>
          <p:nvPr>
            <p:ph type="sldNum" sz="quarter" idx="12"/>
          </p:nvPr>
        </p:nvSpPr>
        <p:spPr/>
        <p:txBody>
          <a:bodyPr/>
          <a:lstStyle/>
          <a:p>
            <a:fld id="{A0369D0C-9D5A-4624-82CC-A7827BBD8754}" type="slidenum">
              <a:rPr lang="en-US" smtClean="0"/>
              <a:t>‹#›</a:t>
            </a:fld>
            <a:endParaRPr lang="en-US"/>
          </a:p>
        </p:txBody>
      </p:sp>
    </p:spTree>
    <p:extLst>
      <p:ext uri="{BB962C8B-B14F-4D97-AF65-F5344CB8AC3E}">
        <p14:creationId xmlns:p14="http://schemas.microsoft.com/office/powerpoint/2010/main" val="164697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E91C787-2CE5-4093-B1C5-8DF4DFF3FC0A}"/>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8E8982-79AD-477C-9F1B-0F6DCE6F2B4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B420C9-E68D-450C-AD85-8168AC04D507}"/>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506B190-D993-423C-A3FD-F8FA5AA6ACFD}" type="datetimeFigureOut">
              <a:rPr lang="en-US" smtClean="0"/>
              <a:t>4/23/2021</a:t>
            </a:fld>
            <a:endParaRPr lang="en-US"/>
          </a:p>
        </p:txBody>
      </p:sp>
      <p:sp>
        <p:nvSpPr>
          <p:cNvPr id="5" name="Footer Placeholder 4">
            <a:extLst>
              <a:ext uri="{FF2B5EF4-FFF2-40B4-BE49-F238E27FC236}">
                <a16:creationId xmlns:a16="http://schemas.microsoft.com/office/drawing/2014/main" id="{B07C06CE-A229-445E-91CF-C015F9EBD7B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BC5693D-3B9B-4D3D-BFEE-AD50873338D2}"/>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0369D0C-9D5A-4624-82CC-A7827BBD8754}" type="slidenum">
              <a:rPr lang="en-US" smtClean="0"/>
              <a:t>‹#›</a:t>
            </a:fld>
            <a:endParaRPr lang="en-US"/>
          </a:p>
        </p:txBody>
      </p:sp>
    </p:spTree>
    <p:extLst>
      <p:ext uri="{BB962C8B-B14F-4D97-AF65-F5344CB8AC3E}">
        <p14:creationId xmlns:p14="http://schemas.microsoft.com/office/powerpoint/2010/main" val="193410355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598460" y="1783959"/>
            <a:ext cx="3065480" cy="1645041"/>
          </a:xfrm>
        </p:spPr>
        <p:txBody>
          <a:bodyPr anchor="b">
            <a:normAutofit/>
          </a:bodyPr>
          <a:lstStyle/>
          <a:p>
            <a:r>
              <a:rPr lang="en-US" sz="4700" dirty="0"/>
              <a:t>Electrical safety</a:t>
            </a:r>
          </a:p>
        </p:txBody>
      </p:sp>
      <p:sp>
        <p:nvSpPr>
          <p:cNvPr id="10" name="Freeform: Shape 9">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5391039"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3" descr="C:\Documents and Settings\kleftwich\Local Settings\Temporary Internet Files\Content.IE5\KP6VGDUZ\MP900399676[1].jpg"/>
          <p:cNvPicPr>
            <a:picLocks noChangeAspect="1" noChangeArrowheads="1"/>
          </p:cNvPicPr>
          <p:nvPr/>
        </p:nvPicPr>
        <p:blipFill rotWithShape="1">
          <a:blip r:embed="rId2" cstate="print"/>
          <a:srcRect l="3920"/>
          <a:stretch/>
        </p:blipFill>
        <p:spPr bwMode="auto">
          <a:xfrm>
            <a:off x="20" y="10"/>
            <a:ext cx="5271352"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a:noFill/>
        </p:spPr>
      </p:pic>
    </p:spTree>
    <p:extLst>
      <p:ext uri="{BB962C8B-B14F-4D97-AF65-F5344CB8AC3E}">
        <p14:creationId xmlns:p14="http://schemas.microsoft.com/office/powerpoint/2010/main" val="429377391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561AEE4-4E38-4BAC-976D-E0DE523FC5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F0BC676B-D19A-44DB-910A-0C0E6D4339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8323" y="3985"/>
            <a:ext cx="7329573" cy="6858000"/>
            <a:chOff x="1303402" y="3985"/>
            <a:chExt cx="9772765" cy="6858000"/>
          </a:xfrm>
        </p:grpSpPr>
        <p:sp>
          <p:nvSpPr>
            <p:cNvPr id="13" name="Freeform: Shape 12">
              <a:extLst>
                <a:ext uri="{FF2B5EF4-FFF2-40B4-BE49-F238E27FC236}">
                  <a16:creationId xmlns:a16="http://schemas.microsoft.com/office/drawing/2014/main" id="{999AA485-A13F-4455-814E-C116AD7E0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9C90D55F-0AFB-45E5-8815-A4701774CE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D476B6C1-4A41-48E6-8540-FC48FCD769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3347F445-D2CA-4FEB-AB8E-7A47AB57CD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12F1B3D8-301E-4A54-9284-EB14E9056B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18" name="Freeform: Shape 17">
              <a:extLst>
                <a:ext uri="{FF2B5EF4-FFF2-40B4-BE49-F238E27FC236}">
                  <a16:creationId xmlns:a16="http://schemas.microsoft.com/office/drawing/2014/main" id="{CE4B9C67-860A-4569-AC84-3ADE433D1C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1175B763-A6E6-4AD1-9138-9B1164A7A8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p:cNvSpPr>
            <a:spLocks noGrp="1"/>
          </p:cNvSpPr>
          <p:nvPr>
            <p:ph type="title"/>
          </p:nvPr>
        </p:nvSpPr>
        <p:spPr>
          <a:xfrm>
            <a:off x="2275099" y="991261"/>
            <a:ext cx="4316022" cy="1837349"/>
          </a:xfrm>
        </p:spPr>
        <p:txBody>
          <a:bodyPr anchor="ctr">
            <a:normAutofit/>
          </a:bodyPr>
          <a:lstStyle/>
          <a:p>
            <a:pPr algn="ctr"/>
            <a:r>
              <a:rPr lang="en-US" sz="3100">
                <a:solidFill>
                  <a:schemeClr val="tx2"/>
                </a:solidFill>
                <a:latin typeface="Arial" panose="020B0604020202020204" pitchFamily="34" charset="0"/>
                <a:cs typeface="Arial" panose="020B0604020202020204" pitchFamily="34" charset="0"/>
              </a:rPr>
              <a:t>Ground Fault Circuit Interrupter</a:t>
            </a:r>
          </a:p>
        </p:txBody>
      </p:sp>
      <p:sp>
        <p:nvSpPr>
          <p:cNvPr id="3" name="Content Placeholder 2"/>
          <p:cNvSpPr>
            <a:spLocks noGrp="1"/>
          </p:cNvSpPr>
          <p:nvPr>
            <p:ph idx="1"/>
          </p:nvPr>
        </p:nvSpPr>
        <p:spPr>
          <a:xfrm>
            <a:off x="2291965" y="2979336"/>
            <a:ext cx="4282291" cy="2430864"/>
          </a:xfrm>
        </p:spPr>
        <p:txBody>
          <a:bodyPr anchor="t">
            <a:normAutofit/>
          </a:bodyPr>
          <a:lstStyle/>
          <a:p>
            <a:pPr>
              <a:buFont typeface="Wingdings" panose="05000000000000000000" pitchFamily="2" charset="2"/>
              <a:buChar char="v"/>
            </a:pPr>
            <a:r>
              <a:rPr lang="en-US" sz="1400">
                <a:solidFill>
                  <a:schemeClr val="tx2"/>
                </a:solidFill>
                <a:latin typeface="Arial" panose="020B0604020202020204" pitchFamily="34" charset="0"/>
                <a:cs typeface="Arial" panose="020B0604020202020204" pitchFamily="34" charset="0"/>
              </a:rPr>
              <a:t>GFCI is a fast-acting circuit breaker that is sensitive to very low levels of current leakage (5mA) to ground. When leakage becomes hazardous, it interrupts circuit.</a:t>
            </a:r>
          </a:p>
          <a:p>
            <a:endParaRPr lang="en-US" sz="1400">
              <a:solidFill>
                <a:schemeClr val="tx2"/>
              </a:solidFill>
              <a:latin typeface="Arial" panose="020B0604020202020204" pitchFamily="34" charset="0"/>
              <a:cs typeface="Arial" panose="020B0604020202020204" pitchFamily="34" charset="0"/>
            </a:endParaRPr>
          </a:p>
          <a:p>
            <a:pPr>
              <a:buFont typeface="Wingdings" panose="05000000000000000000" pitchFamily="2" charset="2"/>
              <a:buChar char="v"/>
            </a:pPr>
            <a:r>
              <a:rPr lang="en-US" sz="1400">
                <a:solidFill>
                  <a:schemeClr val="tx2"/>
                </a:solidFill>
                <a:latin typeface="Arial" panose="020B0604020202020204" pitchFamily="34" charset="0"/>
                <a:cs typeface="Arial" panose="020B0604020202020204" pitchFamily="34" charset="0"/>
              </a:rPr>
              <a:t>You will find GFCIs in what electricians call “wet” areas such as kitchens and bathrooms. </a:t>
            </a:r>
          </a:p>
          <a:p>
            <a:endParaRPr lang="en-US" sz="1400">
              <a:solidFill>
                <a:schemeClr val="tx2"/>
              </a:solidFill>
              <a:latin typeface="Arial" panose="020B0604020202020204" pitchFamily="34" charset="0"/>
              <a:cs typeface="Arial" panose="020B0604020202020204" pitchFamily="34" charset="0"/>
            </a:endParaRPr>
          </a:p>
          <a:p>
            <a:pPr>
              <a:buFont typeface="Wingdings" panose="05000000000000000000" pitchFamily="2" charset="2"/>
              <a:buChar char="v"/>
            </a:pPr>
            <a:r>
              <a:rPr lang="en-US" sz="1400">
                <a:solidFill>
                  <a:schemeClr val="tx2"/>
                </a:solidFill>
                <a:latin typeface="Arial" panose="020B0604020202020204" pitchFamily="34" charset="0"/>
                <a:cs typeface="Arial" panose="020B0604020202020204" pitchFamily="34" charset="0"/>
              </a:rPr>
              <a:t>GFCIs are normally used for outside wiring outlets.</a:t>
            </a:r>
          </a:p>
          <a:p>
            <a:pPr>
              <a:buFont typeface="Wingdings" panose="05000000000000000000" pitchFamily="2" charset="2"/>
              <a:buChar char="v"/>
            </a:pPr>
            <a:endParaRPr lang="en-US" sz="1400">
              <a:solidFill>
                <a:schemeClr val="tx2"/>
              </a:solidFill>
            </a:endParaRPr>
          </a:p>
        </p:txBody>
      </p:sp>
    </p:spTree>
    <p:extLst>
      <p:ext uri="{BB962C8B-B14F-4D97-AF65-F5344CB8AC3E}">
        <p14:creationId xmlns:p14="http://schemas.microsoft.com/office/powerpoint/2010/main" val="1169611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0936" y="334644"/>
            <a:ext cx="7882128" cy="1076914"/>
          </a:xfrm>
        </p:spPr>
        <p:txBody>
          <a:bodyPr anchor="ctr">
            <a:normAutofit/>
          </a:bodyPr>
          <a:lstStyle/>
          <a:p>
            <a:r>
              <a:rPr lang="en-US" sz="3500">
                <a:latin typeface="Arial" panose="020B0604020202020204" pitchFamily="34" charset="0"/>
                <a:cs typeface="Arial" panose="020B0604020202020204" pitchFamily="34" charset="0"/>
              </a:rPr>
              <a:t>Electrical Safety Policy</a:t>
            </a:r>
          </a:p>
        </p:txBody>
      </p:sp>
      <p:sp>
        <p:nvSpPr>
          <p:cNvPr id="11" name="Rectangle 10">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079" y="0"/>
            <a:ext cx="7879842"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0936" y="1512994"/>
            <a:ext cx="787984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FAB16ACF-2A70-4CA7-A279-678552D6A910}"/>
              </a:ext>
            </a:extLst>
          </p:cNvPr>
          <p:cNvGraphicFramePr>
            <a:graphicFrameLocks noGrp="1"/>
          </p:cNvGraphicFramePr>
          <p:nvPr>
            <p:ph idx="1"/>
            <p:extLst>
              <p:ext uri="{D42A27DB-BD31-4B8C-83A1-F6EECF244321}">
                <p14:modId xmlns:p14="http://schemas.microsoft.com/office/powerpoint/2010/main" val="3430258513"/>
              </p:ext>
            </p:extLst>
          </p:nvPr>
        </p:nvGraphicFramePr>
        <p:xfrm>
          <a:off x="628650" y="1737360"/>
          <a:ext cx="7879842" cy="4535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3829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50041" y="586855"/>
            <a:ext cx="2401025" cy="3387497"/>
          </a:xfrm>
        </p:spPr>
        <p:txBody>
          <a:bodyPr anchor="b">
            <a:normAutofit/>
          </a:bodyPr>
          <a:lstStyle/>
          <a:p>
            <a:pPr algn="r"/>
            <a:r>
              <a:rPr lang="en-US" sz="3500">
                <a:solidFill>
                  <a:srgbClr val="FFFFFF"/>
                </a:solidFill>
                <a:latin typeface="Arial" panose="020B0604020202020204" pitchFamily="34" charset="0"/>
                <a:cs typeface="Arial" panose="020B0604020202020204" pitchFamily="34" charset="0"/>
              </a:rPr>
              <a:t>Electrical Safety Rules</a:t>
            </a:r>
          </a:p>
        </p:txBody>
      </p:sp>
      <p:sp>
        <p:nvSpPr>
          <p:cNvPr id="3" name="Content Placeholder 2"/>
          <p:cNvSpPr>
            <a:spLocks noGrp="1"/>
          </p:cNvSpPr>
          <p:nvPr>
            <p:ph idx="1"/>
          </p:nvPr>
        </p:nvSpPr>
        <p:spPr>
          <a:xfrm>
            <a:off x="3607694" y="649480"/>
            <a:ext cx="4916510" cy="5546047"/>
          </a:xfrm>
        </p:spPr>
        <p:txBody>
          <a:bodyPr anchor="ctr">
            <a:normAutofit/>
          </a:bodyPr>
          <a:lstStyle/>
          <a:p>
            <a:pPr>
              <a:buFont typeface="Wingdings" panose="05000000000000000000" pitchFamily="2" charset="2"/>
              <a:buChar char="v"/>
            </a:pPr>
            <a:r>
              <a:rPr lang="en-US" sz="1700">
                <a:latin typeface="Arial" panose="020B0604020202020204" pitchFamily="34" charset="0"/>
                <a:cs typeface="Arial" panose="020B0604020202020204" pitchFamily="34" charset="0"/>
              </a:rPr>
              <a:t>Visually inspect all equipment for damage prior to use</a:t>
            </a:r>
          </a:p>
          <a:p>
            <a:pPr>
              <a:buFont typeface="Wingdings" panose="05000000000000000000" pitchFamily="2" charset="2"/>
              <a:buChar char="v"/>
            </a:pPr>
            <a:r>
              <a:rPr lang="en-US" sz="1700">
                <a:latin typeface="Arial" panose="020B0604020202020204" pitchFamily="34" charset="0"/>
                <a:cs typeface="Arial" panose="020B0604020202020204" pitchFamily="34" charset="0"/>
              </a:rPr>
              <a:t>Do not use extension cords for permanent wiring or in any patient care area</a:t>
            </a:r>
          </a:p>
          <a:p>
            <a:pPr>
              <a:buFont typeface="Wingdings" panose="05000000000000000000" pitchFamily="2" charset="2"/>
              <a:buChar char="v"/>
            </a:pPr>
            <a:r>
              <a:rPr lang="en-US" sz="1700">
                <a:latin typeface="Arial" panose="020B0604020202020204" pitchFamily="34" charset="0"/>
                <a:cs typeface="Arial" panose="020B0604020202020204" pitchFamily="34" charset="0"/>
              </a:rPr>
              <a:t>Unplug equipment by pulling on the plug and not the cord</a:t>
            </a:r>
          </a:p>
          <a:p>
            <a:pPr>
              <a:buFont typeface="Wingdings" panose="05000000000000000000" pitchFamily="2" charset="2"/>
              <a:buChar char="v"/>
            </a:pPr>
            <a:r>
              <a:rPr lang="en-US" sz="1700">
                <a:latin typeface="Arial" panose="020B0604020202020204" pitchFamily="34" charset="0"/>
                <a:cs typeface="Arial" panose="020B0604020202020204" pitchFamily="34" charset="0"/>
              </a:rPr>
              <a:t>Damaged or defective biomedical/electrical equipment must be removed from service and reported to appropriate authority for repair</a:t>
            </a:r>
          </a:p>
          <a:p>
            <a:pPr marL="457200" lvl="1" indent="0">
              <a:buNone/>
            </a:pPr>
            <a:r>
              <a:rPr lang="en-US" sz="1700">
                <a:latin typeface="Arial" panose="020B0604020202020204" pitchFamily="34" charset="0"/>
                <a:cs typeface="Arial" panose="020B0604020202020204" pitchFamily="34" charset="0"/>
              </a:rPr>
              <a:t> (Tag with red defective tag)</a:t>
            </a:r>
          </a:p>
        </p:txBody>
      </p:sp>
    </p:spTree>
    <p:extLst>
      <p:ext uri="{BB962C8B-B14F-4D97-AF65-F5344CB8AC3E}">
        <p14:creationId xmlns:p14="http://schemas.microsoft.com/office/powerpoint/2010/main" val="1303867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0936" y="334644"/>
            <a:ext cx="7882128" cy="1076914"/>
          </a:xfrm>
        </p:spPr>
        <p:txBody>
          <a:bodyPr anchor="ctr">
            <a:normAutofit/>
          </a:bodyPr>
          <a:lstStyle/>
          <a:p>
            <a:r>
              <a:rPr lang="en-US" sz="3500"/>
              <a:t>Electrical Safety Rules</a:t>
            </a:r>
          </a:p>
        </p:txBody>
      </p:sp>
      <p:sp>
        <p:nvSpPr>
          <p:cNvPr id="11" name="Rectangle 10">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079" y="0"/>
            <a:ext cx="7879842"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0936" y="1512994"/>
            <a:ext cx="787984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5DF63873-C055-49B5-BD69-29CA56A2A5D6}"/>
              </a:ext>
            </a:extLst>
          </p:cNvPr>
          <p:cNvGraphicFramePr>
            <a:graphicFrameLocks noGrp="1"/>
          </p:cNvGraphicFramePr>
          <p:nvPr>
            <p:ph idx="1"/>
            <p:extLst>
              <p:ext uri="{D42A27DB-BD31-4B8C-83A1-F6EECF244321}">
                <p14:modId xmlns:p14="http://schemas.microsoft.com/office/powerpoint/2010/main" val="1955282444"/>
              </p:ext>
            </p:extLst>
          </p:nvPr>
        </p:nvGraphicFramePr>
        <p:xfrm>
          <a:off x="628650" y="1737360"/>
          <a:ext cx="7879842" cy="4535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727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A3C7DEA-BCC2-4295-8850-147993296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289949D-B9F6-468A-86FE-2694DC5AE7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p:cNvSpPr>
            <a:spLocks noGrp="1"/>
          </p:cNvSpPr>
          <p:nvPr>
            <p:ph type="title"/>
          </p:nvPr>
        </p:nvSpPr>
        <p:spPr>
          <a:xfrm>
            <a:off x="884419" y="1755073"/>
            <a:ext cx="7375161" cy="1066802"/>
          </a:xfrm>
        </p:spPr>
        <p:txBody>
          <a:bodyPr anchor="b">
            <a:normAutofit/>
          </a:bodyPr>
          <a:lstStyle/>
          <a:p>
            <a:r>
              <a:rPr lang="en-US" sz="3100">
                <a:solidFill>
                  <a:schemeClr val="tx2"/>
                </a:solidFill>
              </a:rPr>
              <a:t>Emergency Power	</a:t>
            </a:r>
          </a:p>
        </p:txBody>
      </p:sp>
      <p:grpSp>
        <p:nvGrpSpPr>
          <p:cNvPr id="12" name="Group 11">
            <a:extLst>
              <a:ext uri="{FF2B5EF4-FFF2-40B4-BE49-F238E27FC236}">
                <a16:creationId xmlns:a16="http://schemas.microsoft.com/office/drawing/2014/main" id="{E4DF0958-0C87-4C28-9554-2FADC788C2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900351" y="0"/>
            <a:ext cx="3243649" cy="2641149"/>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DEC53B48-7B73-49D1-A6FD-9DBF5141EA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7DEDDC41-2C98-4AF1-A0EA-AEEC34827C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2208F20-F93C-4530-8370-FC7818BABB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52F51E0-B50B-43EA-B6AC-C16BD29C3E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p:cNvSpPr>
            <a:spLocks noGrp="1"/>
          </p:cNvSpPr>
          <p:nvPr>
            <p:ph idx="1"/>
          </p:nvPr>
        </p:nvSpPr>
        <p:spPr>
          <a:xfrm>
            <a:off x="884419" y="3049325"/>
            <a:ext cx="7375161" cy="2945574"/>
          </a:xfrm>
        </p:spPr>
        <p:txBody>
          <a:bodyPr anchor="ctr">
            <a:normAutofit/>
          </a:bodyPr>
          <a:lstStyle/>
          <a:p>
            <a:pPr>
              <a:buFont typeface="Wingdings" panose="05000000000000000000" pitchFamily="2" charset="2"/>
              <a:buChar char="v"/>
            </a:pPr>
            <a:r>
              <a:rPr lang="en-US" sz="1600">
                <a:solidFill>
                  <a:schemeClr val="tx2"/>
                </a:solidFill>
                <a:latin typeface="Arial" panose="020B0604020202020204" pitchFamily="34" charset="0"/>
                <a:cs typeface="Arial" panose="020B0604020202020204" pitchFamily="34" charset="0"/>
              </a:rPr>
              <a:t>Hospitals are equipped with emergency generators which will start automatically if there is a loss of electrical power.</a:t>
            </a:r>
          </a:p>
          <a:p>
            <a:endParaRPr lang="en-US" sz="1600">
              <a:solidFill>
                <a:schemeClr val="tx2"/>
              </a:solidFill>
              <a:latin typeface="Arial" panose="020B0604020202020204" pitchFamily="34" charset="0"/>
              <a:cs typeface="Arial" panose="020B0604020202020204" pitchFamily="34" charset="0"/>
            </a:endParaRPr>
          </a:p>
          <a:p>
            <a:pPr>
              <a:buFont typeface="Wingdings" panose="05000000000000000000" pitchFamily="2" charset="2"/>
              <a:buChar char="v"/>
            </a:pPr>
            <a:r>
              <a:rPr lang="en-US" sz="1600">
                <a:solidFill>
                  <a:schemeClr val="tx2"/>
                </a:solidFill>
                <a:latin typeface="Arial" panose="020B0604020202020204" pitchFamily="34" charset="0"/>
                <a:cs typeface="Arial" panose="020B0604020202020204" pitchFamily="34" charset="0"/>
              </a:rPr>
              <a:t>Emergency generators are tested monthly.</a:t>
            </a:r>
          </a:p>
          <a:p>
            <a:pPr>
              <a:buFont typeface="Wingdings" pitchFamily="2" charset="2"/>
              <a:buNone/>
            </a:pPr>
            <a:r>
              <a:rPr lang="en-US" sz="1600">
                <a:solidFill>
                  <a:schemeClr val="tx2"/>
                </a:solidFill>
                <a:latin typeface="Arial" panose="020B0604020202020204" pitchFamily="34" charset="0"/>
                <a:cs typeface="Arial" panose="020B0604020202020204" pitchFamily="34" charset="0"/>
              </a:rPr>
              <a:t> </a:t>
            </a:r>
          </a:p>
          <a:p>
            <a:pPr>
              <a:buFont typeface="Wingdings" panose="05000000000000000000" pitchFamily="2" charset="2"/>
              <a:buChar char="v"/>
            </a:pPr>
            <a:r>
              <a:rPr lang="en-US" sz="1600">
                <a:solidFill>
                  <a:schemeClr val="tx2"/>
                </a:solidFill>
                <a:latin typeface="Arial" panose="020B0604020202020204" pitchFamily="34" charset="0"/>
                <a:cs typeface="Arial" panose="020B0604020202020204" pitchFamily="34" charset="0"/>
              </a:rPr>
              <a:t>Red electrical outlets provide emergency power for critical patient care equipment. </a:t>
            </a:r>
          </a:p>
          <a:p>
            <a:pPr>
              <a:buFont typeface="Wingdings" panose="05000000000000000000" pitchFamily="2" charset="2"/>
              <a:buChar char="v"/>
            </a:pPr>
            <a:endParaRPr lang="en-US" sz="160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5222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75099" y="991261"/>
            <a:ext cx="4316022" cy="1837349"/>
          </a:xfrm>
        </p:spPr>
        <p:txBody>
          <a:bodyPr anchor="b">
            <a:normAutofit/>
          </a:bodyPr>
          <a:lstStyle/>
          <a:p>
            <a:pPr algn="ctr"/>
            <a:r>
              <a:rPr lang="en-US" sz="3100">
                <a:solidFill>
                  <a:schemeClr val="tx2"/>
                </a:solidFill>
                <a:latin typeface="Arial" panose="020B0604020202020204" pitchFamily="34" charset="0"/>
                <a:cs typeface="Arial" panose="020B0604020202020204" pitchFamily="34" charset="0"/>
              </a:rPr>
              <a:t>Electromagnetic Interference</a:t>
            </a:r>
          </a:p>
        </p:txBody>
      </p:sp>
      <p:grpSp>
        <p:nvGrpSpPr>
          <p:cNvPr id="10" name="Group 9">
            <a:extLst>
              <a:ext uri="{FF2B5EF4-FFF2-40B4-BE49-F238E27FC236}">
                <a16:creationId xmlns:a16="http://schemas.microsoft.com/office/drawing/2014/main" id="{5C3921CD-DDE5-4B57-8FDF-B37ADE4EDAC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18414" y="3985"/>
            <a:ext cx="7310715" cy="6858000"/>
            <a:chOff x="1318434" y="36937"/>
            <a:chExt cx="9747620" cy="6858000"/>
          </a:xfrm>
        </p:grpSpPr>
        <p:sp>
          <p:nvSpPr>
            <p:cNvPr id="11" name="Freeform: Shape 10">
              <a:extLst>
                <a:ext uri="{FF2B5EF4-FFF2-40B4-BE49-F238E27FC236}">
                  <a16:creationId xmlns:a16="http://schemas.microsoft.com/office/drawing/2014/main" id="{A4CBEDF6-7B5F-471F-AF99-301A237481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6937"/>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gradFill>
              <a:gsLst>
                <a:gs pos="2000">
                  <a:schemeClr val="bg1">
                    <a:alpha val="10000"/>
                  </a:schemeClr>
                </a:gs>
                <a:gs pos="16000">
                  <a:schemeClr val="accent6">
                    <a:alpha val="8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id="{1D43DB10-4F84-47C2-8170-CB9EED8667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6937"/>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accent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Shape 12">
              <a:extLst>
                <a:ext uri="{FF2B5EF4-FFF2-40B4-BE49-F238E27FC236}">
                  <a16:creationId xmlns:a16="http://schemas.microsoft.com/office/drawing/2014/main" id="{9F35C7A0-1526-4D97-BCD8-91B3576E3C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6937"/>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gradFill>
              <a:gsLst>
                <a:gs pos="2000">
                  <a:schemeClr val="bg1">
                    <a:alpha val="10000"/>
                  </a:schemeClr>
                </a:gs>
                <a:gs pos="16000">
                  <a:schemeClr val="accent6">
                    <a:alpha val="2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009574A-38B7-43A8-A925-1FB54C6B1A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6937"/>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gradFill>
              <a:gsLst>
                <a:gs pos="2000">
                  <a:schemeClr val="bg1">
                    <a:alpha val="10000"/>
                  </a:schemeClr>
                </a:gs>
                <a:gs pos="16000">
                  <a:schemeClr val="accent6">
                    <a:alpha val="8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EA3AAA50-DE22-4E5D-9064-A37786C590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6937"/>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gradFill>
              <a:gsLst>
                <a:gs pos="2000">
                  <a:schemeClr val="bg1">
                    <a:alpha val="10000"/>
                  </a:schemeClr>
                </a:gs>
                <a:gs pos="16000">
                  <a:schemeClr val="accent6">
                    <a:alpha val="2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 name="Content Placeholder 2"/>
          <p:cNvSpPr>
            <a:spLocks noGrp="1"/>
          </p:cNvSpPr>
          <p:nvPr>
            <p:ph idx="1"/>
          </p:nvPr>
        </p:nvSpPr>
        <p:spPr>
          <a:xfrm>
            <a:off x="2291965" y="2979336"/>
            <a:ext cx="4282291" cy="2430864"/>
          </a:xfrm>
        </p:spPr>
        <p:txBody>
          <a:bodyPr anchor="t">
            <a:normAutofit/>
          </a:bodyPr>
          <a:lstStyle/>
          <a:p>
            <a:pPr>
              <a:buFont typeface="Wingdings" panose="05000000000000000000" pitchFamily="2" charset="2"/>
              <a:buChar char="v"/>
            </a:pPr>
            <a:r>
              <a:rPr lang="en-US" sz="1100">
                <a:solidFill>
                  <a:schemeClr val="tx2"/>
                </a:solidFill>
                <a:latin typeface="Arial" panose="020B0604020202020204" pitchFamily="34" charset="0"/>
                <a:cs typeface="Arial" panose="020B0604020202020204" pitchFamily="34" charset="0"/>
              </a:rPr>
              <a:t>Electromagnetic interference is the disruption of a device function by electromagnetic energy. This interference adversely affects the performance of certain medical devices.  Sources of electromagnetic energy are that of radiated emissions (e.g., AC power surges), and electrostatic discharge. Studies conducted by the FDA have determined that the radiated emissions from portable services are more likely to pose a greater risk to the susceptibility of life-sustaining medical equipment. </a:t>
            </a:r>
          </a:p>
          <a:p>
            <a:pPr>
              <a:buFont typeface="Wingdings" panose="05000000000000000000" pitchFamily="2" charset="2"/>
              <a:buChar char="v"/>
            </a:pPr>
            <a:endParaRPr lang="en-US" sz="1100">
              <a:solidFill>
                <a:schemeClr val="tx2"/>
              </a:solidFill>
              <a:latin typeface="Arial" panose="020B0604020202020204" pitchFamily="34" charset="0"/>
              <a:cs typeface="Arial" panose="020B0604020202020204" pitchFamily="34" charset="0"/>
            </a:endParaRPr>
          </a:p>
          <a:p>
            <a:pPr marL="137160" indent="0">
              <a:buNone/>
            </a:pPr>
            <a:r>
              <a:rPr lang="en-US" sz="1100">
                <a:solidFill>
                  <a:schemeClr val="tx2"/>
                </a:solidFill>
                <a:latin typeface="Arial" panose="020B0604020202020204" pitchFamily="34" charset="0"/>
                <a:cs typeface="Arial" panose="020B0604020202020204" pitchFamily="34" charset="0"/>
              </a:rPr>
              <a:t>Introduction of devices emitting radio frequencies `such as two-way radios, other personal communication devices, and devices of games operated by radio remote control shall not be permitted unless approved by Clinical Engineering. </a:t>
            </a:r>
          </a:p>
        </p:txBody>
      </p:sp>
    </p:spTree>
    <p:extLst>
      <p:ext uri="{BB962C8B-B14F-4D97-AF65-F5344CB8AC3E}">
        <p14:creationId xmlns:p14="http://schemas.microsoft.com/office/powerpoint/2010/main" val="3582679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50041" y="586855"/>
            <a:ext cx="2401025" cy="3387497"/>
          </a:xfrm>
        </p:spPr>
        <p:txBody>
          <a:bodyPr anchor="b">
            <a:normAutofit/>
          </a:bodyPr>
          <a:lstStyle/>
          <a:p>
            <a:pPr algn="r"/>
            <a:r>
              <a:rPr lang="en-US" sz="3500">
                <a:solidFill>
                  <a:srgbClr val="FFFFFF"/>
                </a:solidFill>
                <a:latin typeface="Arial" panose="020B0604020202020204" pitchFamily="34" charset="0"/>
                <a:cs typeface="Arial" panose="020B0604020202020204" pitchFamily="34" charset="0"/>
              </a:rPr>
              <a:t>What is Electricity?</a:t>
            </a:r>
          </a:p>
        </p:txBody>
      </p:sp>
      <p:sp>
        <p:nvSpPr>
          <p:cNvPr id="3" name="Content Placeholder 2"/>
          <p:cNvSpPr>
            <a:spLocks noGrp="1"/>
          </p:cNvSpPr>
          <p:nvPr>
            <p:ph idx="1"/>
          </p:nvPr>
        </p:nvSpPr>
        <p:spPr>
          <a:xfrm>
            <a:off x="3607694" y="649480"/>
            <a:ext cx="4916510" cy="5546047"/>
          </a:xfrm>
        </p:spPr>
        <p:txBody>
          <a:bodyPr anchor="ctr">
            <a:normAutofit/>
          </a:bodyPr>
          <a:lstStyle/>
          <a:p>
            <a:pPr>
              <a:buFont typeface="Wingdings" panose="05000000000000000000" pitchFamily="2" charset="2"/>
              <a:buChar char="v"/>
            </a:pPr>
            <a:r>
              <a:rPr lang="en-US" sz="1700">
                <a:latin typeface="Arial" panose="020B0604020202020204" pitchFamily="34" charset="0"/>
                <a:cs typeface="Arial" panose="020B0604020202020204" pitchFamily="34" charset="0"/>
              </a:rPr>
              <a:t>A medium that provides a means for transferring energy from one place to another</a:t>
            </a:r>
          </a:p>
          <a:p>
            <a:pPr>
              <a:buFont typeface="Wingdings" panose="05000000000000000000" pitchFamily="2" charset="2"/>
              <a:buChar char="v"/>
            </a:pPr>
            <a:endParaRPr lang="en-US" sz="1700">
              <a:latin typeface="Arial" panose="020B0604020202020204" pitchFamily="34" charset="0"/>
              <a:cs typeface="Arial" panose="020B0604020202020204" pitchFamily="34" charset="0"/>
            </a:endParaRPr>
          </a:p>
          <a:p>
            <a:pPr>
              <a:buFont typeface="Wingdings" panose="05000000000000000000" pitchFamily="2" charset="2"/>
              <a:buChar char="v"/>
            </a:pPr>
            <a:r>
              <a:rPr lang="en-US" sz="1700"/>
              <a:t>It is not expensive or difficult to control the risk of an electrical hazard, but ignoring them can cause serious consequences</a:t>
            </a:r>
          </a:p>
          <a:p>
            <a:pPr>
              <a:buFont typeface="Wingdings" panose="05000000000000000000" pitchFamily="2" charset="2"/>
              <a:buChar char="v"/>
            </a:pPr>
            <a:endParaRPr lang="en-US" sz="1700">
              <a:latin typeface="Arial" panose="020B0604020202020204" pitchFamily="34" charset="0"/>
              <a:cs typeface="Arial" panose="020B0604020202020204" pitchFamily="34" charset="0"/>
            </a:endParaRPr>
          </a:p>
          <a:p>
            <a:pPr>
              <a:buFont typeface="Wingdings" panose="05000000000000000000" pitchFamily="2" charset="2"/>
              <a:buChar char="v"/>
            </a:pPr>
            <a:endParaRPr lang="en-US" sz="1700"/>
          </a:p>
        </p:txBody>
      </p:sp>
    </p:spTree>
    <p:extLst>
      <p:ext uri="{BB962C8B-B14F-4D97-AF65-F5344CB8AC3E}">
        <p14:creationId xmlns:p14="http://schemas.microsoft.com/office/powerpoint/2010/main" val="1051808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p:cNvSpPr>
            <a:spLocks noGrp="1"/>
          </p:cNvSpPr>
          <p:nvPr>
            <p:ph type="title"/>
          </p:nvPr>
        </p:nvSpPr>
        <p:spPr>
          <a:xfrm>
            <a:off x="401265" y="685800"/>
            <a:ext cx="2085203" cy="5105400"/>
          </a:xfrm>
        </p:spPr>
        <p:txBody>
          <a:bodyPr>
            <a:normAutofit/>
          </a:bodyPr>
          <a:lstStyle/>
          <a:p>
            <a:r>
              <a:rPr lang="en-US" sz="3200">
                <a:solidFill>
                  <a:srgbClr val="FFFFFF"/>
                </a:solidFill>
                <a:latin typeface="Arial" panose="020B0604020202020204" pitchFamily="34" charset="0"/>
                <a:cs typeface="Arial" panose="020B0604020202020204" pitchFamily="34" charset="0"/>
              </a:rPr>
              <a:t>Electrical Principles and Terms</a:t>
            </a:r>
          </a:p>
        </p:txBody>
      </p:sp>
      <p:graphicFrame>
        <p:nvGraphicFramePr>
          <p:cNvPr id="5" name="Content Placeholder 2">
            <a:extLst>
              <a:ext uri="{FF2B5EF4-FFF2-40B4-BE49-F238E27FC236}">
                <a16:creationId xmlns:a16="http://schemas.microsoft.com/office/drawing/2014/main" id="{F1636043-9AE3-4039-9DFD-D5E4AC448A5E}"/>
              </a:ext>
            </a:extLst>
          </p:cNvPr>
          <p:cNvGraphicFramePr>
            <a:graphicFrameLocks noGrp="1"/>
          </p:cNvGraphicFramePr>
          <p:nvPr>
            <p:ph idx="1"/>
            <p:extLst>
              <p:ext uri="{D42A27DB-BD31-4B8C-83A1-F6EECF244321}">
                <p14:modId xmlns:p14="http://schemas.microsoft.com/office/powerpoint/2010/main" val="957251105"/>
              </p:ext>
            </p:extLst>
          </p:nvPr>
        </p:nvGraphicFramePr>
        <p:xfrm>
          <a:off x="3757612" y="685800"/>
          <a:ext cx="4869656"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30467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5287" y="0"/>
            <a:ext cx="6338705"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 y="0"/>
            <a:ext cx="2808883"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67639" y="637762"/>
            <a:ext cx="1643086" cy="5576770"/>
          </a:xfrm>
        </p:spPr>
        <p:txBody>
          <a:bodyPr anchor="t">
            <a:normAutofit/>
          </a:bodyPr>
          <a:lstStyle/>
          <a:p>
            <a:r>
              <a:rPr lang="en-US" sz="2600">
                <a:solidFill>
                  <a:schemeClr val="bg1"/>
                </a:solidFill>
                <a:latin typeface="Arial" panose="020B0604020202020204" pitchFamily="34" charset="0"/>
                <a:cs typeface="Arial" panose="020B0604020202020204" pitchFamily="34" charset="0"/>
              </a:rPr>
              <a:t>Electrical Principles and Terms</a:t>
            </a:r>
          </a:p>
        </p:txBody>
      </p:sp>
      <p:sp>
        <p:nvSpPr>
          <p:cNvPr id="12" name="Rectangle 11">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1049" y="643465"/>
            <a:ext cx="3429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ontent Placeholder 2"/>
          <p:cNvSpPr>
            <a:spLocks noGrp="1"/>
          </p:cNvSpPr>
          <p:nvPr>
            <p:ph idx="1"/>
          </p:nvPr>
        </p:nvSpPr>
        <p:spPr>
          <a:xfrm>
            <a:off x="3491049" y="850052"/>
            <a:ext cx="4792967" cy="5326911"/>
          </a:xfrm>
        </p:spPr>
        <p:txBody>
          <a:bodyPr>
            <a:normAutofit/>
          </a:bodyPr>
          <a:lstStyle/>
          <a:p>
            <a:pPr>
              <a:buFont typeface="Wingdings" panose="05000000000000000000" pitchFamily="2" charset="2"/>
              <a:buChar char="v"/>
            </a:pPr>
            <a:r>
              <a:rPr lang="en-US" b="1" dirty="0">
                <a:latin typeface="Arial" panose="020B0604020202020204" pitchFamily="34" charset="0"/>
                <a:cs typeface="Arial" panose="020B0604020202020204" pitchFamily="34" charset="0"/>
              </a:rPr>
              <a:t>Flow of Current</a:t>
            </a:r>
          </a:p>
          <a:p>
            <a:pPr>
              <a:buFont typeface="Wingdings" panose="05000000000000000000" pitchFamily="2" charset="2"/>
              <a:buChar char="v"/>
            </a:pPr>
            <a:endParaRPr lang="en-US" dirty="0">
              <a:latin typeface="Arial" panose="020B0604020202020204" pitchFamily="34" charset="0"/>
              <a:cs typeface="Arial" panose="020B0604020202020204" pitchFamily="34" charset="0"/>
            </a:endParaRPr>
          </a:p>
          <a:p>
            <a:pPr>
              <a:buFont typeface="Wingdings" pitchFamily="2" charset="2"/>
              <a:buNone/>
            </a:pPr>
            <a:r>
              <a:rPr lang="en-US" dirty="0">
                <a:latin typeface="Arial" panose="020B0604020202020204" pitchFamily="34" charset="0"/>
                <a:cs typeface="Arial" panose="020B0604020202020204" pitchFamily="34" charset="0"/>
              </a:rPr>
              <a:t>Occurs when a person or conducting</a:t>
            </a:r>
          </a:p>
          <a:p>
            <a:pPr>
              <a:buFont typeface="Wingdings" pitchFamily="2" charset="2"/>
              <a:buNone/>
            </a:pPr>
            <a:r>
              <a:rPr lang="en-US" dirty="0">
                <a:latin typeface="Arial" panose="020B0604020202020204" pitchFamily="34" charset="0"/>
                <a:cs typeface="Arial" panose="020B0604020202020204" pitchFamily="34" charset="0"/>
              </a:rPr>
              <a:t>object bridges the gap between live</a:t>
            </a:r>
          </a:p>
          <a:p>
            <a:pPr>
              <a:buFont typeface="Wingdings" pitchFamily="2" charset="2"/>
              <a:buNone/>
            </a:pPr>
            <a:r>
              <a:rPr lang="en-US" dirty="0">
                <a:latin typeface="Arial" panose="020B0604020202020204" pitchFamily="34" charset="0"/>
                <a:cs typeface="Arial" panose="020B0604020202020204" pitchFamily="34" charset="0"/>
              </a:rPr>
              <a:t>conductors and the ground or between two live conductors. </a:t>
            </a:r>
          </a:p>
          <a:p>
            <a:pPr>
              <a:buFont typeface="Wingdings" pitchFamily="2" charset="2"/>
              <a:buNone/>
            </a:pPr>
            <a:endParaRPr lang="en-US" dirty="0">
              <a:latin typeface="Arial" panose="020B0604020202020204" pitchFamily="34" charset="0"/>
              <a:cs typeface="Arial" panose="020B0604020202020204" pitchFamily="34" charset="0"/>
            </a:endParaRPr>
          </a:p>
          <a:p>
            <a:pPr>
              <a:buFont typeface="Wingdings" pitchFamily="2" charset="2"/>
              <a:buNone/>
            </a:pPr>
            <a:r>
              <a:rPr lang="en-US" dirty="0">
                <a:latin typeface="Arial" panose="020B0604020202020204" pitchFamily="34" charset="0"/>
                <a:cs typeface="Arial" panose="020B0604020202020204" pitchFamily="34" charset="0"/>
              </a:rPr>
              <a:t>This action causes currents to flow. </a:t>
            </a:r>
          </a:p>
          <a:p>
            <a:pPr marL="137160" indent="0">
              <a:buNone/>
            </a:pPr>
            <a:endParaRPr lang="en-US" dirty="0"/>
          </a:p>
        </p:txBody>
      </p:sp>
    </p:spTree>
    <p:extLst>
      <p:ext uri="{BB962C8B-B14F-4D97-AF65-F5344CB8AC3E}">
        <p14:creationId xmlns:p14="http://schemas.microsoft.com/office/powerpoint/2010/main" val="4118708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FA3C7DEA-BCC2-4295-8850-147993296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9">
            <a:extLst>
              <a:ext uri="{FF2B5EF4-FFF2-40B4-BE49-F238E27FC236}">
                <a16:creationId xmlns:a16="http://schemas.microsoft.com/office/drawing/2014/main" id="{C289949D-B9F6-468A-86FE-2694DC5AE7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p:cNvSpPr>
            <a:spLocks noGrp="1"/>
          </p:cNvSpPr>
          <p:nvPr>
            <p:ph type="title"/>
          </p:nvPr>
        </p:nvSpPr>
        <p:spPr>
          <a:xfrm>
            <a:off x="884419" y="1755073"/>
            <a:ext cx="7375161" cy="1066802"/>
          </a:xfrm>
        </p:spPr>
        <p:txBody>
          <a:bodyPr anchor="b">
            <a:normAutofit/>
          </a:bodyPr>
          <a:lstStyle/>
          <a:p>
            <a:r>
              <a:rPr lang="en-US" sz="3100">
                <a:solidFill>
                  <a:schemeClr val="tx2"/>
                </a:solidFill>
                <a:latin typeface="Arial" panose="020B0604020202020204" pitchFamily="34" charset="0"/>
                <a:cs typeface="Arial" panose="020B0604020202020204" pitchFamily="34" charset="0"/>
              </a:rPr>
              <a:t>Electrical Faults can Result in Shock, Burns, or Fire</a:t>
            </a:r>
          </a:p>
        </p:txBody>
      </p:sp>
      <p:grpSp>
        <p:nvGrpSpPr>
          <p:cNvPr id="19" name="Group 11">
            <a:extLst>
              <a:ext uri="{FF2B5EF4-FFF2-40B4-BE49-F238E27FC236}">
                <a16:creationId xmlns:a16="http://schemas.microsoft.com/office/drawing/2014/main" id="{E4DF0958-0C87-4C28-9554-2FADC788C2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900351" y="0"/>
            <a:ext cx="3243649" cy="2641149"/>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DEC53B48-7B73-49D1-A6FD-9DBF5141EA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7DEDDC41-2C98-4AF1-A0EA-AEEC34827C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2208F20-F93C-4530-8370-FC7818BABB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52F51E0-B50B-43EA-B6AC-C16BD29C3E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p:cNvSpPr>
            <a:spLocks noGrp="1"/>
          </p:cNvSpPr>
          <p:nvPr>
            <p:ph idx="1"/>
          </p:nvPr>
        </p:nvSpPr>
        <p:spPr>
          <a:xfrm>
            <a:off x="884419" y="3049325"/>
            <a:ext cx="7375161" cy="2945574"/>
          </a:xfrm>
        </p:spPr>
        <p:txBody>
          <a:bodyPr anchor="ctr">
            <a:normAutofit/>
          </a:bodyPr>
          <a:lstStyle/>
          <a:p>
            <a:pPr>
              <a:buFont typeface="Wingdings" panose="05000000000000000000" pitchFamily="2" charset="2"/>
              <a:buChar char="v"/>
            </a:pPr>
            <a:r>
              <a:rPr lang="en-US" sz="1600">
                <a:solidFill>
                  <a:schemeClr val="tx2"/>
                </a:solidFill>
                <a:latin typeface="Arial" panose="020B0604020202020204" pitchFamily="34" charset="0"/>
                <a:cs typeface="Arial" panose="020B0604020202020204" pitchFamily="34" charset="0"/>
              </a:rPr>
              <a:t>Macroshock</a:t>
            </a:r>
          </a:p>
          <a:p>
            <a:pPr marL="137160" indent="0">
              <a:buNone/>
            </a:pPr>
            <a:r>
              <a:rPr lang="en-US" sz="1600">
                <a:solidFill>
                  <a:schemeClr val="tx2"/>
                </a:solidFill>
                <a:latin typeface="Arial" panose="020B0604020202020204" pitchFamily="34" charset="0"/>
                <a:cs typeface="Arial" panose="020B0604020202020204" pitchFamily="34" charset="0"/>
              </a:rPr>
              <a:t>Occurs when a strong electric current passes through the skin to body tissue. It can cause a mild to severe shock.</a:t>
            </a:r>
          </a:p>
          <a:p>
            <a:pPr marL="137160" indent="0">
              <a:buNone/>
            </a:pPr>
            <a:endParaRPr lang="en-US" sz="1600">
              <a:solidFill>
                <a:schemeClr val="tx2"/>
              </a:solidFill>
              <a:latin typeface="Arial" panose="020B0604020202020204" pitchFamily="34" charset="0"/>
              <a:cs typeface="Arial" panose="020B0604020202020204" pitchFamily="34" charset="0"/>
            </a:endParaRPr>
          </a:p>
          <a:p>
            <a:pPr>
              <a:buFont typeface="Wingdings" panose="05000000000000000000" pitchFamily="2" charset="2"/>
              <a:buChar char="v"/>
            </a:pPr>
            <a:r>
              <a:rPr lang="en-US" sz="1600">
                <a:solidFill>
                  <a:schemeClr val="tx2"/>
                </a:solidFill>
                <a:latin typeface="Arial" panose="020B0604020202020204" pitchFamily="34" charset="0"/>
                <a:cs typeface="Arial" panose="020B0604020202020204" pitchFamily="34" charset="0"/>
              </a:rPr>
              <a:t>Microshock</a:t>
            </a:r>
          </a:p>
          <a:p>
            <a:pPr marL="137160" indent="0">
              <a:buNone/>
            </a:pPr>
            <a:r>
              <a:rPr lang="en-US" sz="1600">
                <a:solidFill>
                  <a:schemeClr val="tx2"/>
                </a:solidFill>
                <a:latin typeface="Arial" panose="020B0604020202020204" pitchFamily="34" charset="0"/>
                <a:cs typeface="Arial" panose="020B0604020202020204" pitchFamily="34" charset="0"/>
              </a:rPr>
              <a:t>Occurs when electric current passes through or near a person’s heart. In this case, considerable less current can cause death.</a:t>
            </a:r>
          </a:p>
          <a:p>
            <a:pPr>
              <a:buFont typeface="Wingdings" panose="05000000000000000000" pitchFamily="2" charset="2"/>
              <a:buChar char="v"/>
            </a:pPr>
            <a:endParaRPr lang="en-US" sz="1600">
              <a:solidFill>
                <a:schemeClr val="tx2"/>
              </a:solidFill>
            </a:endParaRPr>
          </a:p>
        </p:txBody>
      </p:sp>
    </p:spTree>
    <p:extLst>
      <p:ext uri="{BB962C8B-B14F-4D97-AF65-F5344CB8AC3E}">
        <p14:creationId xmlns:p14="http://schemas.microsoft.com/office/powerpoint/2010/main" val="1375124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Arial" panose="020B0604020202020204" pitchFamily="34" charset="0"/>
                <a:cs typeface="Arial" panose="020B0604020202020204" pitchFamily="34" charset="0"/>
              </a:rPr>
              <a:t>Electrical Faults can Result in Shock, Burns, or Fire</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US" sz="3200" dirty="0">
                <a:latin typeface="Arial" panose="020B0604020202020204" pitchFamily="34" charset="0"/>
                <a:cs typeface="Arial" panose="020B0604020202020204" pitchFamily="34" charset="0"/>
              </a:rPr>
              <a:t>Static Electricity</a:t>
            </a:r>
          </a:p>
          <a:p>
            <a:pPr marL="137160" indent="0">
              <a:buNone/>
            </a:pPr>
            <a:endParaRPr lang="en-US" dirty="0">
              <a:latin typeface="Arial" panose="020B0604020202020204" pitchFamily="34" charset="0"/>
              <a:cs typeface="Arial" panose="020B0604020202020204" pitchFamily="34" charset="0"/>
            </a:endParaRPr>
          </a:p>
          <a:p>
            <a:pPr>
              <a:buFont typeface="Wingdings" pitchFamily="2" charset="2"/>
              <a:buNone/>
            </a:pPr>
            <a:r>
              <a:rPr lang="en-US" sz="3000" dirty="0">
                <a:latin typeface="Arial" panose="020B0604020202020204" pitchFamily="34" charset="0"/>
                <a:cs typeface="Arial" panose="020B0604020202020204" pitchFamily="34" charset="0"/>
              </a:rPr>
              <a:t>Occurs when static electrical charges</a:t>
            </a:r>
          </a:p>
          <a:p>
            <a:pPr>
              <a:buFont typeface="Wingdings" pitchFamily="2" charset="2"/>
              <a:buNone/>
            </a:pPr>
            <a:r>
              <a:rPr lang="en-US" sz="3000" dirty="0">
                <a:latin typeface="Arial" panose="020B0604020202020204" pitchFamily="34" charset="0"/>
                <a:cs typeface="Arial" panose="020B0604020202020204" pitchFamily="34" charset="0"/>
              </a:rPr>
              <a:t>accumulate from friction between</a:t>
            </a:r>
          </a:p>
          <a:p>
            <a:pPr>
              <a:buFont typeface="Wingdings" pitchFamily="2" charset="2"/>
              <a:buNone/>
            </a:pPr>
            <a:r>
              <a:rPr lang="en-US" sz="3000" dirty="0">
                <a:latin typeface="Arial" panose="020B0604020202020204" pitchFamily="34" charset="0"/>
                <a:cs typeface="Arial" panose="020B0604020202020204" pitchFamily="34" charset="0"/>
              </a:rPr>
              <a:t>dissimilar materials. Discharge of static</a:t>
            </a:r>
          </a:p>
          <a:p>
            <a:pPr>
              <a:buFont typeface="Wingdings" pitchFamily="2" charset="2"/>
              <a:buNone/>
            </a:pPr>
            <a:r>
              <a:rPr lang="en-US" sz="3000" dirty="0">
                <a:latin typeface="Arial" panose="020B0604020202020204" pitchFamily="34" charset="0"/>
                <a:cs typeface="Arial" panose="020B0604020202020204" pitchFamily="34" charset="0"/>
              </a:rPr>
              <a:t>electricity causes a mild shock.</a:t>
            </a:r>
          </a:p>
          <a:p>
            <a:pPr marL="13716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93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6397" y="508838"/>
            <a:ext cx="3913467"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p:cNvSpPr>
            <a:spLocks noGrp="1"/>
          </p:cNvSpPr>
          <p:nvPr>
            <p:ph type="title"/>
          </p:nvPr>
        </p:nvSpPr>
        <p:spPr>
          <a:xfrm>
            <a:off x="480060" y="1243013"/>
            <a:ext cx="2891790" cy="4371974"/>
          </a:xfrm>
        </p:spPr>
        <p:txBody>
          <a:bodyPr>
            <a:normAutofit/>
          </a:bodyPr>
          <a:lstStyle/>
          <a:p>
            <a:r>
              <a:rPr lang="en-US" sz="3100">
                <a:solidFill>
                  <a:schemeClr val="tx2"/>
                </a:solidFill>
                <a:latin typeface="Arial" panose="020B0604020202020204" pitchFamily="34" charset="0"/>
                <a:cs typeface="Arial" panose="020B0604020202020204" pitchFamily="34" charset="0"/>
              </a:rPr>
              <a:t>Causes of Electric Shock</a:t>
            </a:r>
          </a:p>
        </p:txBody>
      </p:sp>
      <p:sp>
        <p:nvSpPr>
          <p:cNvPr id="3" name="Content Placeholder 2"/>
          <p:cNvSpPr>
            <a:spLocks noGrp="1"/>
          </p:cNvSpPr>
          <p:nvPr>
            <p:ph idx="1"/>
          </p:nvPr>
        </p:nvSpPr>
        <p:spPr>
          <a:xfrm>
            <a:off x="4629150" y="804672"/>
            <a:ext cx="3915918" cy="5230368"/>
          </a:xfrm>
        </p:spPr>
        <p:txBody>
          <a:bodyPr anchor="ctr">
            <a:normAutofit/>
          </a:bodyPr>
          <a:lstStyle/>
          <a:p>
            <a:pPr>
              <a:buFont typeface="Wingdings" panose="05000000000000000000" pitchFamily="2" charset="2"/>
              <a:buChar char="v"/>
            </a:pPr>
            <a:r>
              <a:rPr lang="en-US" sz="1600">
                <a:solidFill>
                  <a:schemeClr val="tx2"/>
                </a:solidFill>
                <a:latin typeface="Arial" panose="020B0604020202020204" pitchFamily="34" charset="0"/>
                <a:cs typeface="Arial" panose="020B0604020202020204" pitchFamily="34" charset="0"/>
              </a:rPr>
              <a:t>Current flow is the factor that causes injury in electric shock; body resistance will determine the path of flow.</a:t>
            </a:r>
          </a:p>
          <a:p>
            <a:pPr>
              <a:buFont typeface="Wingdings" panose="05000000000000000000" pitchFamily="2" charset="2"/>
              <a:buChar char="v"/>
            </a:pPr>
            <a:endParaRPr lang="en-US" sz="1600">
              <a:solidFill>
                <a:schemeClr val="tx2"/>
              </a:solidFill>
              <a:latin typeface="Arial" panose="020B0604020202020204" pitchFamily="34" charset="0"/>
              <a:cs typeface="Arial" panose="020B0604020202020204" pitchFamily="34" charset="0"/>
            </a:endParaRPr>
          </a:p>
          <a:p>
            <a:pPr>
              <a:buFont typeface="Wingdings" panose="05000000000000000000" pitchFamily="2" charset="2"/>
              <a:buChar char="v"/>
            </a:pPr>
            <a:r>
              <a:rPr lang="en-US" sz="1600">
                <a:solidFill>
                  <a:schemeClr val="tx2"/>
                </a:solidFill>
                <a:latin typeface="Arial" panose="020B0604020202020204" pitchFamily="34" charset="0"/>
                <a:cs typeface="Arial" panose="020B0604020202020204" pitchFamily="34" charset="0"/>
              </a:rPr>
              <a:t>Once the skin is broken, a victim will have sharply reduced internal resistance to the flow of current</a:t>
            </a:r>
          </a:p>
          <a:p>
            <a:pPr>
              <a:buFont typeface="Wingdings" panose="05000000000000000000" pitchFamily="2" charset="2"/>
              <a:buChar char="v"/>
            </a:pPr>
            <a:endParaRPr lang="en-US" sz="1600">
              <a:solidFill>
                <a:schemeClr val="tx2"/>
              </a:solidFill>
              <a:latin typeface="Arial" panose="020B0604020202020204" pitchFamily="34" charset="0"/>
              <a:cs typeface="Arial" panose="020B0604020202020204" pitchFamily="34" charset="0"/>
            </a:endParaRPr>
          </a:p>
          <a:p>
            <a:pPr>
              <a:buFont typeface="Wingdings" panose="05000000000000000000" pitchFamily="2" charset="2"/>
              <a:buChar char="v"/>
            </a:pPr>
            <a:endParaRPr lang="en-US" sz="160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5800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A3C7DEA-BCC2-4295-8850-147993296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289949D-B9F6-468A-86FE-2694DC5AE7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p:cNvSpPr>
            <a:spLocks noGrp="1"/>
          </p:cNvSpPr>
          <p:nvPr>
            <p:ph type="title"/>
          </p:nvPr>
        </p:nvSpPr>
        <p:spPr>
          <a:xfrm>
            <a:off x="884419" y="1755073"/>
            <a:ext cx="7375161" cy="1066802"/>
          </a:xfrm>
        </p:spPr>
        <p:txBody>
          <a:bodyPr anchor="b">
            <a:normAutofit/>
          </a:bodyPr>
          <a:lstStyle/>
          <a:p>
            <a:r>
              <a:rPr lang="en-US" sz="3100">
                <a:solidFill>
                  <a:schemeClr val="tx2"/>
                </a:solidFill>
                <a:latin typeface="Arial" panose="020B0604020202020204" pitchFamily="34" charset="0"/>
                <a:cs typeface="Arial" panose="020B0604020202020204" pitchFamily="34" charset="0"/>
              </a:rPr>
              <a:t>Electrocution or Shock</a:t>
            </a:r>
          </a:p>
        </p:txBody>
      </p:sp>
      <p:grpSp>
        <p:nvGrpSpPr>
          <p:cNvPr id="12" name="Group 11">
            <a:extLst>
              <a:ext uri="{FF2B5EF4-FFF2-40B4-BE49-F238E27FC236}">
                <a16:creationId xmlns:a16="http://schemas.microsoft.com/office/drawing/2014/main" id="{E4DF0958-0C87-4C28-9554-2FADC788C2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900351" y="0"/>
            <a:ext cx="3243649" cy="2641149"/>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DEC53B48-7B73-49D1-A6FD-9DBF5141EA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7DEDDC41-2C98-4AF1-A0EA-AEEC34827C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2208F20-F93C-4530-8370-FC7818BABB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52F51E0-B50B-43EA-B6AC-C16BD29C3E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p:cNvSpPr>
            <a:spLocks noGrp="1"/>
          </p:cNvSpPr>
          <p:nvPr>
            <p:ph idx="1"/>
          </p:nvPr>
        </p:nvSpPr>
        <p:spPr>
          <a:xfrm>
            <a:off x="884419" y="3049325"/>
            <a:ext cx="7375161" cy="2945574"/>
          </a:xfrm>
        </p:spPr>
        <p:txBody>
          <a:bodyPr anchor="ctr">
            <a:normAutofit/>
          </a:bodyPr>
          <a:lstStyle/>
          <a:p>
            <a:pPr>
              <a:buFont typeface="Wingdings" panose="05000000000000000000" pitchFamily="2" charset="2"/>
              <a:buChar char="v"/>
            </a:pPr>
            <a:r>
              <a:rPr lang="en-US" sz="1600">
                <a:solidFill>
                  <a:schemeClr val="tx2"/>
                </a:solidFill>
                <a:latin typeface="Arial" panose="020B0604020202020204" pitchFamily="34" charset="0"/>
                <a:cs typeface="Arial" panose="020B0604020202020204" pitchFamily="34" charset="0"/>
              </a:rPr>
              <a:t>Circuits of 110 volts or less can kill when the conditions are right. This is regular household currents.</a:t>
            </a:r>
          </a:p>
          <a:p>
            <a:pPr>
              <a:buFont typeface="Wingdings" panose="05000000000000000000" pitchFamily="2" charset="2"/>
              <a:buChar char="v"/>
            </a:pPr>
            <a:r>
              <a:rPr lang="en-US" sz="1600">
                <a:solidFill>
                  <a:schemeClr val="tx2"/>
                </a:solidFill>
                <a:latin typeface="Arial" panose="020B0604020202020204" pitchFamily="34" charset="0"/>
                <a:cs typeface="Arial" panose="020B0604020202020204" pitchFamily="34" charset="0"/>
              </a:rPr>
              <a:t>Any direct contact with 110 or 230 volt wiring has the potential for electrocution. Low-voltage currents frequently affect the heart, causing ventricular fibrillation. </a:t>
            </a:r>
          </a:p>
          <a:p>
            <a:pPr>
              <a:buFont typeface="Wingdings" panose="05000000000000000000" pitchFamily="2" charset="2"/>
              <a:buChar char="v"/>
            </a:pPr>
            <a:r>
              <a:rPr lang="en-US" sz="1600">
                <a:solidFill>
                  <a:schemeClr val="tx2"/>
                </a:solidFill>
                <a:latin typeface="Arial" panose="020B0604020202020204" pitchFamily="34" charset="0"/>
                <a:cs typeface="Arial" panose="020B0604020202020204" pitchFamily="34" charset="0"/>
              </a:rPr>
              <a:t>Electrical shock can cause complications such as vascular injury, LOC, damage to the respiratory center, infection, cardiac arrythmias or eye damage. </a:t>
            </a:r>
          </a:p>
          <a:p>
            <a:pPr>
              <a:buFont typeface="Wingdings" panose="05000000000000000000" pitchFamily="2" charset="2"/>
              <a:buChar char="v"/>
            </a:pPr>
            <a:endParaRPr lang="en-US" sz="1600">
              <a:solidFill>
                <a:schemeClr val="tx2"/>
              </a:solidFill>
            </a:endParaRPr>
          </a:p>
        </p:txBody>
      </p:sp>
    </p:spTree>
    <p:extLst>
      <p:ext uri="{BB962C8B-B14F-4D97-AF65-F5344CB8AC3E}">
        <p14:creationId xmlns:p14="http://schemas.microsoft.com/office/powerpoint/2010/main" val="3794847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561AEE4-4E38-4BAC-976D-E0DE523FC5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F0BC676B-D19A-44DB-910A-0C0E6D4339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8323" y="3985"/>
            <a:ext cx="7329573" cy="6858000"/>
            <a:chOff x="1303402" y="3985"/>
            <a:chExt cx="9772765" cy="6858000"/>
          </a:xfrm>
        </p:grpSpPr>
        <p:sp>
          <p:nvSpPr>
            <p:cNvPr id="13" name="Freeform: Shape 12">
              <a:extLst>
                <a:ext uri="{FF2B5EF4-FFF2-40B4-BE49-F238E27FC236}">
                  <a16:creationId xmlns:a16="http://schemas.microsoft.com/office/drawing/2014/main" id="{999AA485-A13F-4455-814E-C116AD7E0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9C90D55F-0AFB-45E5-8815-A4701774CE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D476B6C1-4A41-48E6-8540-FC48FCD769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3347F445-D2CA-4FEB-AB8E-7A47AB57CD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12F1B3D8-301E-4A54-9284-EB14E9056B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18" name="Freeform: Shape 17">
              <a:extLst>
                <a:ext uri="{FF2B5EF4-FFF2-40B4-BE49-F238E27FC236}">
                  <a16:creationId xmlns:a16="http://schemas.microsoft.com/office/drawing/2014/main" id="{CE4B9C67-860A-4569-AC84-3ADE433D1C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1175B763-A6E6-4AD1-9138-9B1164A7A8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p:cNvSpPr>
            <a:spLocks noGrp="1"/>
          </p:cNvSpPr>
          <p:nvPr>
            <p:ph type="title"/>
          </p:nvPr>
        </p:nvSpPr>
        <p:spPr>
          <a:xfrm>
            <a:off x="2275099" y="991261"/>
            <a:ext cx="4316022" cy="1837349"/>
          </a:xfrm>
        </p:spPr>
        <p:txBody>
          <a:bodyPr anchor="ctr">
            <a:normAutofit/>
          </a:bodyPr>
          <a:lstStyle/>
          <a:p>
            <a:pPr algn="ctr"/>
            <a:r>
              <a:rPr lang="en-US" sz="3100">
                <a:solidFill>
                  <a:schemeClr val="tx2"/>
                </a:solidFill>
                <a:latin typeface="Arial" panose="020B0604020202020204" pitchFamily="34" charset="0"/>
                <a:cs typeface="Arial" panose="020B0604020202020204" pitchFamily="34" charset="0"/>
              </a:rPr>
              <a:t>Overcurrent Devices</a:t>
            </a:r>
          </a:p>
        </p:txBody>
      </p:sp>
      <p:sp>
        <p:nvSpPr>
          <p:cNvPr id="3" name="Content Placeholder 2"/>
          <p:cNvSpPr>
            <a:spLocks noGrp="1"/>
          </p:cNvSpPr>
          <p:nvPr>
            <p:ph idx="1"/>
          </p:nvPr>
        </p:nvSpPr>
        <p:spPr>
          <a:xfrm>
            <a:off x="2291965" y="2979336"/>
            <a:ext cx="4282291" cy="2430864"/>
          </a:xfrm>
        </p:spPr>
        <p:txBody>
          <a:bodyPr anchor="t">
            <a:normAutofit/>
          </a:bodyPr>
          <a:lstStyle/>
          <a:p>
            <a:pPr>
              <a:buFont typeface="Wingdings" panose="05000000000000000000" pitchFamily="2" charset="2"/>
              <a:buChar char="v"/>
            </a:pPr>
            <a:r>
              <a:rPr lang="en-US" sz="1700">
                <a:solidFill>
                  <a:schemeClr val="tx2"/>
                </a:solidFill>
                <a:latin typeface="Arial" panose="020B0604020202020204" pitchFamily="34" charset="0"/>
                <a:cs typeface="Arial" panose="020B0604020202020204" pitchFamily="34" charset="0"/>
              </a:rPr>
              <a:t>Protect circuit from excessive heating by opening the circuit automatically in event of excessive current flow from accidental ground, short circuit, or overload.</a:t>
            </a:r>
          </a:p>
          <a:p>
            <a:endParaRPr lang="en-US" sz="1700">
              <a:solidFill>
                <a:schemeClr val="tx2"/>
              </a:solidFill>
              <a:latin typeface="Arial" panose="020B0604020202020204" pitchFamily="34" charset="0"/>
              <a:cs typeface="Arial" panose="020B0604020202020204" pitchFamily="34" charset="0"/>
            </a:endParaRPr>
          </a:p>
          <a:p>
            <a:pPr>
              <a:buFont typeface="Wingdings" panose="05000000000000000000" pitchFamily="2" charset="2"/>
              <a:buChar char="v"/>
            </a:pPr>
            <a:r>
              <a:rPr lang="en-US" sz="1700">
                <a:solidFill>
                  <a:schemeClr val="tx2"/>
                </a:solidFill>
                <a:latin typeface="Arial" panose="020B0604020202020204" pitchFamily="34" charset="0"/>
                <a:cs typeface="Arial" panose="020B0604020202020204" pitchFamily="34" charset="0"/>
              </a:rPr>
              <a:t>Examples include fuses and circuit breakers</a:t>
            </a:r>
          </a:p>
          <a:p>
            <a:pPr>
              <a:buFont typeface="Wingdings" panose="05000000000000000000" pitchFamily="2" charset="2"/>
              <a:buChar char="v"/>
            </a:pPr>
            <a:endParaRPr lang="en-US" sz="170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3473044"/>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821</Words>
  <Application>Microsoft Office PowerPoint</Application>
  <PresentationFormat>On-screen Show (4:3)</PresentationFormat>
  <Paragraphs>77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Office Theme</vt:lpstr>
      <vt:lpstr>Electrical safety</vt:lpstr>
      <vt:lpstr>What is Electricity?</vt:lpstr>
      <vt:lpstr>Electrical Principles and Terms</vt:lpstr>
      <vt:lpstr>Electrical Principles and Terms</vt:lpstr>
      <vt:lpstr>Electrical Faults can Result in Shock, Burns, or Fire</vt:lpstr>
      <vt:lpstr>Electrical Faults can Result in Shock, Burns, or Fire</vt:lpstr>
      <vt:lpstr>Causes of Electric Shock</vt:lpstr>
      <vt:lpstr>Electrocution or Shock</vt:lpstr>
      <vt:lpstr>Overcurrent Devices</vt:lpstr>
      <vt:lpstr>Ground Fault Circuit Interrupter</vt:lpstr>
      <vt:lpstr>Electrical Safety Policy</vt:lpstr>
      <vt:lpstr>Electrical Safety Rules</vt:lpstr>
      <vt:lpstr>Electrical Safety Rules</vt:lpstr>
      <vt:lpstr>Emergency Power </vt:lpstr>
      <vt:lpstr>Electromagnetic Interference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Electrical safety</dc:title>
  <dc:creator>Priscilla Martinez</dc:creator>
  <cp:lastModifiedBy>Priscilla Martinez</cp:lastModifiedBy>
  <cp:revision>1</cp:revision>
  <dcterms:created xsi:type="dcterms:W3CDTF">2021-04-23T14:12:50Z</dcterms:created>
  <dcterms:modified xsi:type="dcterms:W3CDTF">2021-04-23T14:13:28Z</dcterms:modified>
</cp:coreProperties>
</file>