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5"/>
  </p:sldMasterIdLst>
  <p:sldIdLst>
    <p:sldId id="256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2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9D398-F36E-413B-AE46-26DB1068E61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6092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6A4B-9D63-413C-A900-2414152E5B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276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AD73B-834B-4F0B-8078-F19E182E20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0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6DA83-7924-4DD6-9B96-459BEAF6EC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024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1B6BA-F8CE-47B6-A59C-C4E50BC731C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255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E512-A823-49F2-84FF-10B14DDF9B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005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6F658-482C-442D-B2DE-D0EFC2975A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8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E4E4-06AD-44A8-9F8A-4FDB111E76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78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80EA-A54F-40F3-9871-B97F8B7973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599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4391777-9239-4332-A06C-A41E29B086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496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BFE0-39BE-4891-9FA3-E59AD88A1E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185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A73E967-BB36-4411-BEE7-D2111643821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131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143000"/>
            <a:ext cx="7772400" cy="274320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Advance Directives</a:t>
            </a:r>
            <a:br>
              <a:rPr lang="en-US" sz="5400" dirty="0"/>
            </a:br>
            <a:r>
              <a:rPr lang="en-US" sz="5400" dirty="0"/>
              <a:t> &amp; </a:t>
            </a:r>
            <a:br>
              <a:rPr lang="en-US" sz="5400" dirty="0"/>
            </a:br>
            <a:r>
              <a:rPr lang="en-US" sz="5400" dirty="0"/>
              <a:t>Power of Attorney</a:t>
            </a:r>
          </a:p>
        </p:txBody>
      </p:sp>
      <p:pic>
        <p:nvPicPr>
          <p:cNvPr id="1026" name="Picture 2" descr="C:\Documents and Settings\kleftwich\Local Settings\Temporary Internet Files\Content.IE5\KP6VGDUZ\MP910216383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0775" y="3886200"/>
            <a:ext cx="436245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 Directive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 oral or written instruction under the Texas Advance Directives Act to administer, withhold or withdraw life-sustaining treatments in the event of a terminal or irreversible condition.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What is a Terminal Condition?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incurable condition caused by injury, disease or illness that according to reasonable medical judgment will produce death within 6 months, even with available life-sustaining treatment provided in accordance with the prevailing standard of medical care.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/>
              <a:t>What is an Irreversible Condition?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condition, injury or illness that may be treated but is never cured or eliminated; that leaves a person unable to care for themselves or make decisions on their own behalf; and that, without life-sustaining treatment provided in accordance with the prevailing standard of medical care.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/>
              <a:t>What is Life-Sustaining Treatment?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Treatment that, based on reasonable medical judgment sustains the life of a patient and without which the patient will die. This includes both life-sustaining medications and artificial life support. </a:t>
            </a:r>
          </a:p>
          <a:p>
            <a:pPr>
              <a:lnSpc>
                <a:spcPct val="90000"/>
              </a:lnSpc>
            </a:pPr>
            <a:r>
              <a:rPr lang="en-US" dirty="0"/>
              <a:t>This term does not include the administration of pain management medication, the performance of a medical procedure considered to be necessary to provide comfort care or any other medical care provided to alleviate a patient's pain.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 of Attorney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document delegating to an agent the authority to make health care decisions on behalf of a principal executed or issued under the Advanced Directives Act. </a:t>
            </a:r>
          </a:p>
        </p:txBody>
      </p:sp>
      <p:pic>
        <p:nvPicPr>
          <p:cNvPr id="2050" name="Picture 2" descr="C:\Documents and Settings\kleftwich\Local Settings\Temporary Internet Files\Content.IE5\KP6VGDUZ\MP90039595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01568" y="3886200"/>
            <a:ext cx="2340864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/>
              <a:t>Where are these </a:t>
            </a:r>
            <a:br>
              <a:rPr lang="en-US" sz="4000"/>
            </a:br>
            <a:r>
              <a:rPr lang="en-US" sz="4000"/>
              <a:t>Documents Located?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 the nursing units in the resources boxes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On the intranet under the Depts. tab and then the UOM link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Ask a social worker for them</a:t>
            </a:r>
          </a:p>
          <a:p>
            <a:pPr marL="64008" indent="0"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Completing these Documents?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Patients must be competent and able to make informed decisions in order to execute these documents.</a:t>
            </a:r>
          </a:p>
          <a:p>
            <a:pPr>
              <a:lnSpc>
                <a:spcPct val="90000"/>
              </a:lnSpc>
            </a:pPr>
            <a:r>
              <a:rPr lang="en-US" sz="2800"/>
              <a:t>Two people must witness the signing of these documents.</a:t>
            </a:r>
          </a:p>
          <a:p>
            <a:pPr>
              <a:lnSpc>
                <a:spcPct val="90000"/>
              </a:lnSpc>
            </a:pPr>
            <a:r>
              <a:rPr lang="en-US" sz="2800"/>
              <a:t>Witnesses cannot be providing direct patient care and cannot be the physician or an employee of the physician treating the patient. </a:t>
            </a:r>
          </a:p>
          <a:p>
            <a:pPr>
              <a:lnSpc>
                <a:spcPct val="90000"/>
              </a:lnSpc>
            </a:pPr>
            <a:r>
              <a:rPr lang="en-US" sz="2800"/>
              <a:t>Witnesses cannot be the appointed agent, a relative of the patient, or a beneficiary of the patient’s estate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d014551c-b3d8-4800-8cbf-85456d7f21f5">RUC6TW2VEKYK-197-22</_dlc_DocId>
    <_dlc_DocIdUrl xmlns="d014551c-b3d8-4800-8cbf-85456d7f21f5">
      <Url>http://srvspswebcm/StudentS/SModules/_layouts/DocIdRedir.aspx?ID=RUC6TW2VEKYK-197-22</Url>
      <Description>RUC6TW2VEKYK-197-22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3276AABAAEB845B6361F94240EA121" ma:contentTypeVersion="1" ma:contentTypeDescription="Create a new document." ma:contentTypeScope="" ma:versionID="0ad77a55e9331a2d613d41f59e31c118">
  <xsd:schema xmlns:xsd="http://www.w3.org/2001/XMLSchema" xmlns:xs="http://www.w3.org/2001/XMLSchema" xmlns:p="http://schemas.microsoft.com/office/2006/metadata/properties" xmlns:ns1="http://schemas.microsoft.com/sharepoint/v3" xmlns:ns2="d014551c-b3d8-4800-8cbf-85456d7f21f5" targetNamespace="http://schemas.microsoft.com/office/2006/metadata/properties" ma:root="true" ma:fieldsID="d3ef92b5ee8181c845619718a8013306" ns1:_="" ns2:_="">
    <xsd:import namespace="http://schemas.microsoft.com/sharepoint/v3"/>
    <xsd:import namespace="d014551c-b3d8-4800-8cbf-85456d7f21f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14551c-b3d8-4800-8cbf-85456d7f21f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C1D02F5-AF9D-42DB-B0D4-AA57EE5995A1}">
  <ds:schemaRefs>
    <ds:schemaRef ds:uri="d014551c-b3d8-4800-8cbf-85456d7f21f5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sharepoint/v3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D0D0697-DB0E-4797-BA23-259BF3D491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014551c-b3d8-4800-8cbf-85456d7f21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0250BE3-E7D1-4EE4-9C52-5E24AC502B28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AF9ED5B7-7542-42B6-9E46-08212944CB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72</TotalTime>
  <Words>354</Words>
  <Application>Microsoft Office PowerPoint</Application>
  <PresentationFormat>On-screen Show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Wingdings</vt:lpstr>
      <vt:lpstr>Retrospect</vt:lpstr>
      <vt:lpstr>Advance Directives  &amp;  Power of Attorney</vt:lpstr>
      <vt:lpstr>Advance Directive</vt:lpstr>
      <vt:lpstr>What is a Terminal Condition?</vt:lpstr>
      <vt:lpstr>What is an Irreversible Condition?</vt:lpstr>
      <vt:lpstr>What is Life-Sustaining Treatment?</vt:lpstr>
      <vt:lpstr>Power of Attorney</vt:lpstr>
      <vt:lpstr>Where are these  Documents Located?</vt:lpstr>
      <vt:lpstr>Completing these Documents?</vt:lpstr>
    </vt:vector>
  </TitlesOfParts>
  <Company>Medical Center Hospital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Directives  &amp;  Power of Attorney</dc:title>
  <dc:creator>mch</dc:creator>
  <cp:lastModifiedBy>Johnathan Comer</cp:lastModifiedBy>
  <cp:revision>10</cp:revision>
  <dcterms:created xsi:type="dcterms:W3CDTF">2011-07-07T16:21:27Z</dcterms:created>
  <dcterms:modified xsi:type="dcterms:W3CDTF">2021-05-05T22:51:46Z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0x010100AE3276AABAAEB845B6361F94240EA121</vt:lpwstr>
  </property>
  <property fmtid="{D5CDD505-2E9C-101B-9397-08002B2CF9AE}" pid="3" name="_dlc_DocIdItemGuid">
    <vt:lpwstr>c3feb0aa-4ebf-488c-89a2-0e4cd647cc5b</vt:lpwstr>
  </property>
</Properties>
</file>