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3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8DB8317-5E4B-4D5E-B98F-8F7C122CDC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2418-51CE-4706-9D19-DE99AF6C5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9234-2420-4D8A-A6F2-2557A8AAE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4AA8-60F1-4ACF-A2EB-83A3E412B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49D-E347-47E2-B7CA-4E8F95AA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8116-F40D-4A08-AA44-356D9793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E8E6-A512-4190-83D3-3498110FF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6F5E-7A71-45C2-A5F5-5D33081B7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3B0902-1612-4E44-9B7B-463E03C63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ABA5-51A0-4D69-8B4F-51BE0C976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C3C8EA-2ADA-48AD-BC72-8053D9DE3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F1E2-B323-4FBB-BCA6-005E3437D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55C409-0EB4-4040-AC87-F3EDC140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36925"/>
            <a:ext cx="6480175" cy="2301875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Electrical Safety</a:t>
            </a:r>
          </a:p>
        </p:txBody>
      </p:sp>
      <p:pic>
        <p:nvPicPr>
          <p:cNvPr id="1027" name="Picture 3" descr="C:\Documents and Settings\kleftwich\Local Settings\Temporary Internet Files\Content.IE5\KP6VGDUZ\MP9003996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85800"/>
            <a:ext cx="4267200" cy="3121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Electrical Safety Policy…..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An equipment management plan exists to identify, evaluate, inventory, and maintain medical equipment to reduce the physical and health risks associated with its usage.</a:t>
            </a:r>
          </a:p>
          <a:p>
            <a:pPr>
              <a:lnSpc>
                <a:spcPct val="90000"/>
              </a:lnSpc>
            </a:pPr>
            <a:r>
              <a:rPr lang="en-US" sz="2800"/>
              <a:t>All biomedical and electrical equipment used in a hospital must be inspected and tested prior to use and labeled with a safety sticker.</a:t>
            </a:r>
          </a:p>
          <a:p>
            <a:pPr>
              <a:lnSpc>
                <a:spcPct val="90000"/>
              </a:lnSpc>
            </a:pPr>
            <a:r>
              <a:rPr lang="en-US" sz="2800"/>
              <a:t>All electrical devices that a patient may bring into the hospital needs to be inspected and tested prior to use and labeled with a safety sticker prior to their use. 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Safety Rules…..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Visually inspect all equipment for damage prior to use</a:t>
            </a:r>
          </a:p>
          <a:p>
            <a:pPr>
              <a:lnSpc>
                <a:spcPct val="90000"/>
              </a:lnSpc>
            </a:pPr>
            <a:r>
              <a:rPr lang="en-US"/>
              <a:t>Do not use extension cords for permanent wiring</a:t>
            </a:r>
          </a:p>
          <a:p>
            <a:pPr>
              <a:lnSpc>
                <a:spcPct val="90000"/>
              </a:lnSpc>
            </a:pPr>
            <a:r>
              <a:rPr lang="en-US"/>
              <a:t>Unplug equipment by pulling on the plug and not the cord</a:t>
            </a:r>
          </a:p>
          <a:p>
            <a:pPr>
              <a:lnSpc>
                <a:spcPct val="90000"/>
              </a:lnSpc>
            </a:pPr>
            <a:r>
              <a:rPr lang="en-US"/>
              <a:t>Damaged or defective biomedical/electrical equipment must be removed from service and reported to appropriate authority for repair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Safety Rules…..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Keep fluids, chemicals, and heat away from equipment, cords, and cables.</a:t>
            </a:r>
          </a:p>
          <a:p>
            <a:pPr>
              <a:lnSpc>
                <a:spcPct val="90000"/>
              </a:lnSpc>
            </a:pPr>
            <a:r>
              <a:rPr lang="en-US"/>
              <a:t>Maintain sufficient access around equipment and panels for operations/maintenance.</a:t>
            </a:r>
          </a:p>
          <a:p>
            <a:pPr>
              <a:lnSpc>
                <a:spcPct val="90000"/>
              </a:lnSpc>
            </a:pPr>
            <a:r>
              <a:rPr lang="en-US"/>
              <a:t>Do not touch energized/conductive surfaces with one hand while touching the patient with the other.</a:t>
            </a:r>
          </a:p>
          <a:p>
            <a:pPr>
              <a:lnSpc>
                <a:spcPct val="90000"/>
              </a:lnSpc>
            </a:pPr>
            <a:r>
              <a:rPr lang="en-US"/>
              <a:t>Know the function of each control prior to using equipment.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Emergency Power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Hospitals are equipped with emergency generators which will start automatically if there is a loss of electrical power.</a:t>
            </a:r>
          </a:p>
          <a:p>
            <a:endParaRPr lang="en-US"/>
          </a:p>
          <a:p>
            <a:r>
              <a:rPr lang="en-US"/>
              <a:t>Emergency generators are tested monthly.</a:t>
            </a:r>
          </a:p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  <a:p>
            <a:r>
              <a:rPr lang="en-US"/>
              <a:t>Red electrical outlets provide emergency power for critical patient care equipment.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Electricity?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medium that provides a means for transferring energy from one place to another</a:t>
            </a:r>
          </a:p>
          <a:p>
            <a:endParaRPr lang="en-US" dirty="0"/>
          </a:p>
          <a:p>
            <a:r>
              <a:rPr lang="en-US" dirty="0"/>
              <a:t>It is not expensive or difficult to control the risk of an electrical hazard, but ignoring them can cause serious consequences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Characteristics of Electricity…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Electricity has most of the characteristics of water, in that it flows and has a current that can be measured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 Electricity is measured in volts, amps and watts.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/>
              <a:t>Volts</a:t>
            </a:r>
            <a:r>
              <a:rPr lang="en-US" sz="2400"/>
              <a:t> measure the “pressure” under which electricity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flows.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/>
              <a:t>Amps</a:t>
            </a:r>
            <a:r>
              <a:rPr lang="en-US" sz="2400"/>
              <a:t> measure the amount of electric current.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/>
              <a:t>Watts</a:t>
            </a:r>
            <a:r>
              <a:rPr lang="en-US" sz="2400"/>
              <a:t> measure the amount of work done by 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certain amount of current under a certain pressure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Electrical Faults can Result in Shock, Burns, or Fire……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Flow of Current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Occurs when a person or conducting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object bridges the gap between live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conductors and the ground or between two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live conductors.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This action causes currents to flow.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Electrical Faults can Result in Shock, Burns, or Fire……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Static Electricity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Occurs when static electrical charges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accumulate from friction between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dissimilar materials. Discharge of static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electricity causes a mild shock.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Causes of Electric Shock…….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Current flow is the factor that causes injury in electric shock; body resistance will determine the path of flow.</a:t>
            </a:r>
          </a:p>
          <a:p>
            <a:endParaRPr lang="en-US"/>
          </a:p>
          <a:p>
            <a:r>
              <a:rPr lang="en-US"/>
              <a:t>Once the skin is broken, a victim will have sharply reduced internal resistance to the flow of current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Electrocution or Shock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Circuits of 110 volts or less can kill when the conditions are right. This is regular household currents.</a:t>
            </a:r>
          </a:p>
          <a:p>
            <a:r>
              <a:rPr lang="en-US" sz="2800" dirty="0"/>
              <a:t>Any direct contact with 110 or 230 volt wiring has the potential for electrocution. Low-voltage currents frequently affect the heart, causing ventricular fibrillation. </a:t>
            </a:r>
          </a:p>
          <a:p>
            <a:r>
              <a:rPr lang="en-US" sz="2800" dirty="0"/>
              <a:t>Electrical shock can cause complications such as vascular injury, LOC, damage to the respiratory center, infection, cardiac </a:t>
            </a:r>
            <a:r>
              <a:rPr lang="en-US" sz="2800" dirty="0" err="1"/>
              <a:t>arrythmias</a:t>
            </a:r>
            <a:r>
              <a:rPr lang="en-US" sz="2800" dirty="0"/>
              <a:t> or eye damage. 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Overcurrent Devices….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 circuit from excessive heating by opening the circuit automatically in event of excessive current flow from accidental ground, short circuit, or overload.</a:t>
            </a:r>
          </a:p>
          <a:p>
            <a:endParaRPr lang="en-US" dirty="0"/>
          </a:p>
          <a:p>
            <a:r>
              <a:rPr lang="en-US" dirty="0"/>
              <a:t>Examples include fuses and circuit breakers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Ground Fault Circuit Interrupter…..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GFCI is a fast-acting circuit breaker that is sensitive to very low levels of current leakage (5mA) to ground. When leakage becomes hazardous, it interrupts circuit.</a:t>
            </a:r>
          </a:p>
          <a:p>
            <a:r>
              <a:rPr lang="en-US"/>
              <a:t>You will find GFCIs in what electricians call “wet” areas such as kitchens and bathrooms. </a:t>
            </a:r>
          </a:p>
          <a:p>
            <a:r>
              <a:rPr lang="en-US"/>
              <a:t>GFCIs are normally used for outside wiring outlets.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3276AABAAEB845B6361F94240EA121" ma:contentTypeVersion="1" ma:contentTypeDescription="Create a new document." ma:contentTypeScope="" ma:versionID="0ad77a55e9331a2d613d41f59e31c118">
  <xsd:schema xmlns:xsd="http://www.w3.org/2001/XMLSchema" xmlns:xs="http://www.w3.org/2001/XMLSchema" xmlns:p="http://schemas.microsoft.com/office/2006/metadata/properties" xmlns:ns1="http://schemas.microsoft.com/sharepoint/v3" xmlns:ns2="d014551c-b3d8-4800-8cbf-85456d7f21f5" targetNamespace="http://schemas.microsoft.com/office/2006/metadata/properties" ma:root="true" ma:fieldsID="d3ef92b5ee8181c845619718a8013306" ns1:_="" ns2:_="">
    <xsd:import namespace="http://schemas.microsoft.com/sharepoint/v3"/>
    <xsd:import namespace="d014551c-b3d8-4800-8cbf-85456d7f21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4551c-b3d8-4800-8cbf-85456d7f21f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014551c-b3d8-4800-8cbf-85456d7f21f5">RUC6TW2VEKYK-197-23</_dlc_DocId>
    <_dlc_DocIdUrl xmlns="d014551c-b3d8-4800-8cbf-85456d7f21f5">
      <Url>http://www.medicalcenterhealthsystem.com/StudentS/SModules/_layouts/DocIdRedir.aspx?ID=RUC6TW2VEKYK-197-23</Url>
      <Description>RUC6TW2VEKYK-197-23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644924-5E78-4DE9-A208-E51673DAD5E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B741997-4B4C-4B0C-8889-3E3DC1A99E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14551c-b3d8-4800-8cbf-85456d7f21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124B02-FD4B-4742-A2FB-1BC5F371D18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014551c-b3d8-4800-8cbf-85456d7f21f5"/>
  </ds:schemaRefs>
</ds:datastoreItem>
</file>

<file path=customXml/itemProps4.xml><?xml version="1.0" encoding="utf-8"?>
<ds:datastoreItem xmlns:ds="http://schemas.openxmlformats.org/officeDocument/2006/customXml" ds:itemID="{9911DBB6-5A22-46F2-9C65-F6C861A354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463</TotalTime>
  <Words>655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Franklin Gothic Book</vt:lpstr>
      <vt:lpstr>Garamond</vt:lpstr>
      <vt:lpstr>Wingdings</vt:lpstr>
      <vt:lpstr>Wingdings 2</vt:lpstr>
      <vt:lpstr>Technic</vt:lpstr>
      <vt:lpstr>Electrical Safety</vt:lpstr>
      <vt:lpstr>What is Electricity? </vt:lpstr>
      <vt:lpstr>Characteristics of Electricity… </vt:lpstr>
      <vt:lpstr>Electrical Faults can Result in Shock, Burns, or Fire……</vt:lpstr>
      <vt:lpstr>Electrical Faults can Result in Shock, Burns, or Fire……</vt:lpstr>
      <vt:lpstr>Causes of Electric Shock…….</vt:lpstr>
      <vt:lpstr>Electrocution or Shock</vt:lpstr>
      <vt:lpstr>Overcurrent Devices….</vt:lpstr>
      <vt:lpstr>Ground Fault Circuit Interrupter…..</vt:lpstr>
      <vt:lpstr>Electrical Safety Policy….. </vt:lpstr>
      <vt:lpstr>Electrical Safety Rules…..</vt:lpstr>
      <vt:lpstr>Electrical Safety Rules…..</vt:lpstr>
      <vt:lpstr>Emergency Power </vt:lpstr>
    </vt:vector>
  </TitlesOfParts>
  <Company>Medical Center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Safety</dc:title>
  <dc:creator>mch</dc:creator>
  <cp:lastModifiedBy>Kaitlyn Terranova</cp:lastModifiedBy>
  <cp:revision>12</cp:revision>
  <dcterms:created xsi:type="dcterms:W3CDTF">2011-07-11T14:02:55Z</dcterms:created>
  <dcterms:modified xsi:type="dcterms:W3CDTF">2021-02-26T18:01:45Z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0x010100AE3276AABAAEB845B6361F94240EA121</vt:lpwstr>
  </property>
  <property fmtid="{D5CDD505-2E9C-101B-9397-08002B2CF9AE}" pid="3" name="_dlc_DocIdItemGuid">
    <vt:lpwstr>496afc2e-6c3b-46d0-8c30-188aa1f31c61</vt:lpwstr>
  </property>
</Properties>
</file>