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66" r:id="rId6"/>
    <p:sldId id="267" r:id="rId7"/>
    <p:sldId id="274" r:id="rId8"/>
    <p:sldId id="259" r:id="rId9"/>
    <p:sldId id="260" r:id="rId10"/>
    <p:sldId id="261" r:id="rId11"/>
    <p:sldId id="262" r:id="rId12"/>
    <p:sldId id="263" r:id="rId13"/>
    <p:sldId id="264" r:id="rId14"/>
    <p:sldId id="268" r:id="rId15"/>
    <p:sldId id="269" r:id="rId16"/>
    <p:sldId id="275" r:id="rId17"/>
    <p:sldId id="270" r:id="rId18"/>
    <p:sldId id="271" r:id="rId19"/>
    <p:sldId id="272" r:id="rId20"/>
    <p:sldId id="27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1" d="100"/>
          <a:sy n="161" d="100"/>
        </p:scale>
        <p:origin x="1794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49768-ED39-4E38-95CE-43DB7ACB4D8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F2B16CC-AD18-4437-9B8D-EFBC9B46BD3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49768-ED39-4E38-95CE-43DB7ACB4D8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16CC-AD18-4437-9B8D-EFBC9B46BD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49768-ED39-4E38-95CE-43DB7ACB4D8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16CC-AD18-4437-9B8D-EFBC9B46BD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49768-ED39-4E38-95CE-43DB7ACB4D8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16CC-AD18-4437-9B8D-EFBC9B46BD3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49768-ED39-4E38-95CE-43DB7ACB4D8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F2B16CC-AD18-4437-9B8D-EFBC9B46BD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49768-ED39-4E38-95CE-43DB7ACB4D8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16CC-AD18-4437-9B8D-EFBC9B46BD3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49768-ED39-4E38-95CE-43DB7ACB4D8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16CC-AD18-4437-9B8D-EFBC9B46BD3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49768-ED39-4E38-95CE-43DB7ACB4D8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16CC-AD18-4437-9B8D-EFBC9B46BD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49768-ED39-4E38-95CE-43DB7ACB4D8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16CC-AD18-4437-9B8D-EFBC9B46BD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49768-ED39-4E38-95CE-43DB7ACB4D8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16CC-AD18-4437-9B8D-EFBC9B46BD3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49768-ED39-4E38-95CE-43DB7ACB4D8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F2B16CC-AD18-4437-9B8D-EFBC9B46BD3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3C49768-ED39-4E38-95CE-43DB7ACB4D8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F2B16CC-AD18-4437-9B8D-EFBC9B46BD3E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2895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HAZARDOUS MATERIALS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Documents and Settings\kleftwich\Local Settings\Temporary Internet Files\Content.IE5\KHYZGH6B\MC900434729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0534" y="3581400"/>
            <a:ext cx="4876799" cy="22857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6195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ROUTES OF ENTRY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Inhalation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you breath it (most common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Ingestion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you eat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</a:p>
          <a:p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Absorption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soaks through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skin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Injection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puncture wound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53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REMEMBER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Many hazardous materials are odorless, colorless, and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tasteless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You may be exposed before you know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Approach safely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748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SECTIONS FOUND ON SAFETY DATA SHEETS (SDS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Product and Company Identification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Hazards Identification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Composite/Information on Ingredients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First Aid Measures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Firefighting Measures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Accidental Release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Handling and Storage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Exposure Control/Personal Protective Equipment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Physical and Chemical Properties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Stability and Reactivity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161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SAFETY DATA SHEETS CONT.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Toxicological Information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Ecological Information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Disposal Considerations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Transport Information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Regulatory Information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Other Information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445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696200" cy="10207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KNOW THE POTENTIAL HAZA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RDS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524000"/>
            <a:ext cx="7772400" cy="4267200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each area of the facility where you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Observe signs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Take precautions when entering an area identified as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hazardous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Know what’s inside a container before you handle it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902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PERSONAL PROTECTIVE EQUIPMENT (PPE)</a:t>
            </a:r>
            <a:endParaRPr lang="en-US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Gloves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Goggles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Masks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Gowns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Aprons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Footwear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Good Hygiene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Documents and Settings\kleftwich\Local Settings\Temporary Internet Files\Content.IE5\0X6VGTUF\MP900321128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448457"/>
            <a:ext cx="3276600" cy="1911350"/>
          </a:xfrm>
          <a:prstGeom prst="rect">
            <a:avLst/>
          </a:prstGeom>
          <a:noFill/>
        </p:spPr>
      </p:pic>
      <p:pic>
        <p:nvPicPr>
          <p:cNvPr id="5" name="Picture 3" descr="C:\Documents and Settings\kleftwich\Local Settings\Temporary Internet Files\Content.IE5\0X6VGTUF\MP900321166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3733800"/>
            <a:ext cx="3200400" cy="17495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91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 CASE OF UNKNOWN</a:t>
            </a:r>
            <a:br>
              <a:rPr lang="en-US" dirty="0" smtClean="0"/>
            </a:br>
            <a:r>
              <a:rPr lang="en-US" dirty="0" smtClean="0"/>
              <a:t> MATERIAL SPILL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2057400"/>
            <a:ext cx="7772400" cy="4572000"/>
          </a:xfrm>
        </p:spPr>
        <p:txBody>
          <a:bodyPr/>
          <a:lstStyle/>
          <a:p>
            <a:r>
              <a:rPr lang="en-US" dirty="0" smtClean="0"/>
              <a:t>If capable, attempt to clean the spill yourself</a:t>
            </a:r>
          </a:p>
          <a:p>
            <a:r>
              <a:rPr lang="en-US" dirty="0" smtClean="0"/>
              <a:t>If unable, contact Housekeeping</a:t>
            </a:r>
          </a:p>
          <a:p>
            <a:r>
              <a:rPr lang="en-US" dirty="0" smtClean="0"/>
              <a:t> Protect the area to prevent other incidents from occurring</a:t>
            </a:r>
          </a:p>
          <a:p>
            <a:r>
              <a:rPr lang="en-US" dirty="0" smtClean="0"/>
              <a:t>Please take responsibility in helping keep MCHS clean and safe for all visitors and staff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183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 CASE OF A CHEMICAL SPILL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7696200" cy="4419600"/>
          </a:xfrm>
        </p:spPr>
        <p:txBody>
          <a:bodyPr/>
          <a:lstStyle/>
          <a:p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escue anyone in the area</a:t>
            </a:r>
          </a:p>
          <a:p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lert PBX- Dial Ext 2000 </a:t>
            </a:r>
          </a:p>
          <a:p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onfine the spill/obtain appropriate PPE/clean area</a:t>
            </a:r>
          </a:p>
          <a:p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xtinguish or Evacuate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lvl="1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lvl="1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lvl="1" indent="0">
              <a:buNone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MMH </a:t>
            </a:r>
            <a:r>
              <a:rPr lang="en-US" sz="2800" b="1" smtClean="0">
                <a:latin typeface="Arial" panose="020B0604020202020204" pitchFamily="34" charset="0"/>
                <a:cs typeface="Arial" panose="020B0604020202020204" pitchFamily="34" charset="0"/>
              </a:rPr>
              <a:t>Activate Alarms-Dial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1100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259" y="3352800"/>
            <a:ext cx="3060279" cy="160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5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 SURE TO WASH YOUR HANDS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530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Before entering or leaving the work area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Before and after contact with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After handling items such as bedpans, dressings, etc.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After removing gloves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After using the toilet, blowing your nose or covering a sneeze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Before eating, drinking or handling food or after smoking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C:\Documents and Settings\kleftwich\Local Settings\Temporary Internet Files\Content.IE5\KP6VGDUZ\MP90040211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876800"/>
            <a:ext cx="3533488" cy="13132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911840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PREVENT INJURIES FROM SHARPS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7772400" cy="4419600"/>
          </a:xfrm>
        </p:spPr>
        <p:txBody>
          <a:bodyPr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Let falling objects fall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Practice safe handling techniques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Don’t reach into containers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Dispose of sharps carefully</a:t>
            </a:r>
          </a:p>
          <a:p>
            <a:endParaRPr lang="en-US" dirty="0"/>
          </a:p>
        </p:txBody>
      </p:sp>
      <p:pic>
        <p:nvPicPr>
          <p:cNvPr id="4" name="Picture 2" descr="C:\Documents and Settings\kleftwich\Local Settings\Temporary Internet Files\Content.IE5\KP6VGDUZ\MP90030889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3810000"/>
            <a:ext cx="2667000" cy="17557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8895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HAZARDOUS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MATERIALS</a:t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AND WASTES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Hazardous 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materials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are any materials </a:t>
            </a:r>
            <a:r>
              <a:rPr lang="en-US" sz="3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in use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that are considered to represent a threat to human life or health, or to the environment.</a:t>
            </a:r>
          </a:p>
          <a:p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Hazardous 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wastes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are materials </a:t>
            </a:r>
            <a:r>
              <a:rPr lang="en-US" sz="3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longer in use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that represents a threat to human life or health, and to the environment.</a:t>
            </a:r>
          </a:p>
          <a:p>
            <a:pPr marL="0" indent="0">
              <a:buNone/>
            </a:pPr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370460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IMPORTANT TIPS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1676400"/>
            <a:ext cx="7848600" cy="434340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Take training seriously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Avoid shortcuts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Report unsafe conditions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Know emergency procedures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257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HAZARDOUS WASTES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Knowledge of the proper procedures in the special handling, use, storage, and disposal of hazardous materials and wastes</a:t>
            </a:r>
          </a:p>
          <a:p>
            <a:pPr marL="0" indent="0">
              <a:buNone/>
            </a:pP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Documents and Settings\kleftwich\Local Settings\Temporary Internet Files\Content.IE5\GHUNG5YV\MP90044869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7021" y="3657600"/>
            <a:ext cx="4093779" cy="25244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1699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4017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RIGHT TO KNOW - GHS </a:t>
            </a:r>
            <a:b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Globally Harmonized System of Classification &amp; Labeling of Chemicals </a:t>
            </a:r>
            <a:endParaRPr lang="en-US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90600" y="1828800"/>
            <a:ext cx="7620000" cy="4648200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OSHA’s Hazard Communication Standard gives employees working around hazardous chemicals the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right to know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of  possible dangers and how to protect themselves.</a:t>
            </a:r>
          </a:p>
          <a:p>
            <a:pPr marL="0" indent="0" algn="just">
              <a:buNone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OSHA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has chosen to incorporate the Globally Harmonized System of Classification and Labeling of Chemicals (GHS) into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HCS to:</a:t>
            </a:r>
          </a:p>
          <a:p>
            <a:pPr marL="50292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Account for changes in workforce</a:t>
            </a:r>
          </a:p>
          <a:p>
            <a:pPr marL="50292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Adapt to globalization</a:t>
            </a:r>
          </a:p>
          <a:p>
            <a:pPr marL="50292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Increase worker safety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61992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696200" cy="86836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HAZARD CLASSIFICATION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19200"/>
            <a:ext cx="7696200" cy="5410200"/>
          </a:xfrm>
          <a:ln>
            <a:noFill/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Understanding Classification is the starting point for hazard communication.  It involves you as an   associate identifying the hazard(s) of a chemical or mixture by the assigned category of hazard by reading the labeling or finding it on the SDS sheets.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Hazard Classification includes you performing steps: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Identifying data related to the hazards of a chemical and reviewing it to ascertain hazards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Determining that the chemical is hazardous (based on physical, health or other hazards)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Identifying the hazard class(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for the chemical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Identifying the hazard category for each hazard class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All can be found on the label or SDSs Sheets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470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LABELING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Labels are intended to provide an immediate visual reminder of chemical hazards.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All labels will be required to have: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 identifier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Supplier identifier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Chemical identity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Hazard pictograms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Signal words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Hazard statements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Precautionary information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586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620000" cy="94456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LABELING-PICTOGRAMS AND HAZARDS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361090"/>
            <a:ext cx="8077200" cy="4724400"/>
          </a:xfrm>
        </p:spPr>
        <p:txBody>
          <a:bodyPr/>
          <a:lstStyle/>
          <a:p>
            <a:pPr algn="ctr"/>
            <a:endParaRPr lang="en-US" sz="2800" spc="-15" dirty="0">
              <a:latin typeface="Arial"/>
            </a:endParaRPr>
          </a:p>
          <a:p>
            <a:r>
              <a:rPr lang="en-US" dirty="0"/>
              <a:t> 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219200" y="1361090"/>
            <a:ext cx="71628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860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TYPES OF HAZARDOUS MATERIALS</a:t>
            </a: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Infectious Substances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Some  infectious substances (such as some viruses) can be transmitted by blood and other body fluids, equipment, containers, paper goods, glassware, linens, and by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</a:p>
          <a:p>
            <a:pPr lvl="1"/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Radioactive Materials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These require special handling techniques to prevent exposure to personnel and visitors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itchFamily="2" charset="2"/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282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620000" cy="9445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TYPES OF HAZARDOUS MATERIALS</a:t>
            </a:r>
            <a:endParaRPr lang="en-US" sz="3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95400"/>
            <a:ext cx="7772400" cy="4572000"/>
          </a:xfrm>
        </p:spPr>
        <p:txBody>
          <a:bodyPr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Flammable Liquids and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Gases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For example, chemicals, such as ether or alcohol, can burn or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explode</a:t>
            </a: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Toxic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Chemicals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A person may be exposed over a long period of time before effects are noticed</a:t>
            </a: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dirty="0"/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5594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489</TotalTime>
  <Words>675</Words>
  <Application>Microsoft Office PowerPoint</Application>
  <PresentationFormat>On-screen Show (4:3)</PresentationFormat>
  <Paragraphs>136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Courier New</vt:lpstr>
      <vt:lpstr>Franklin Gothic Book</vt:lpstr>
      <vt:lpstr>Perpetua</vt:lpstr>
      <vt:lpstr>Wingdings</vt:lpstr>
      <vt:lpstr>Wingdings 2</vt:lpstr>
      <vt:lpstr>Equity</vt:lpstr>
      <vt:lpstr>HAZARDOUS MATERIALS</vt:lpstr>
      <vt:lpstr> HAZARDOUS MATERIALS  AND WASTES</vt:lpstr>
      <vt:lpstr>HAZARDOUS WASTES</vt:lpstr>
      <vt:lpstr>  RIGHT TO KNOW - GHS  Globally Harmonized System of Classification &amp; Labeling of Chemicals </vt:lpstr>
      <vt:lpstr>HAZARD CLASSIFICATION</vt:lpstr>
      <vt:lpstr>LABELING</vt:lpstr>
      <vt:lpstr>LABELING-PICTOGRAMS AND HAZARDS</vt:lpstr>
      <vt:lpstr>TYPES OF HAZARDOUS MATERIALS</vt:lpstr>
      <vt:lpstr> TYPES OF HAZARDOUS MATERIALS</vt:lpstr>
      <vt:lpstr>ROUTES OF ENTRY</vt:lpstr>
      <vt:lpstr>REMEMBER</vt:lpstr>
      <vt:lpstr>SECTIONS FOUND ON SAFETY DATA SHEETS (SDS)</vt:lpstr>
      <vt:lpstr>SAFETY DATA SHEETS CONT.</vt:lpstr>
      <vt:lpstr>KNOW THE POTENTIAL HAZARDS</vt:lpstr>
      <vt:lpstr>PERSONAL PROTECTIVE EQUIPMENT (PPE)</vt:lpstr>
      <vt:lpstr>IN CASE OF UNKNOWN  MATERIAL SPILL</vt:lpstr>
      <vt:lpstr>IN CASE OF A CHEMICAL SPILL</vt:lpstr>
      <vt:lpstr>BE SURE TO WASH YOUR HANDS</vt:lpstr>
      <vt:lpstr>PREVENT INJURIES FROM SHARPS</vt:lpstr>
      <vt:lpstr>IMPORTANT TIPS</vt:lpstr>
    </vt:vector>
  </TitlesOfParts>
  <Company>Medical Center Hospital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Pam Hodnett</dc:creator>
  <cp:lastModifiedBy>Erika Sanders</cp:lastModifiedBy>
  <cp:revision>32</cp:revision>
  <dcterms:created xsi:type="dcterms:W3CDTF">2014-06-03T17:13:12Z</dcterms:created>
  <dcterms:modified xsi:type="dcterms:W3CDTF">2016-11-21T14:20:14Z</dcterms:modified>
</cp:coreProperties>
</file>