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7"/>
  </p:notesMasterIdLst>
  <p:sldIdLst>
    <p:sldId id="266" r:id="rId2"/>
    <p:sldId id="297" r:id="rId3"/>
    <p:sldId id="302" r:id="rId4"/>
    <p:sldId id="286" r:id="rId5"/>
    <p:sldId id="303" r:id="rId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8056E-6DAF-491F-B3AE-2D9BF3734BE7}" v="180" dt="2020-12-29T20:58:31.014"/>
    <p1510:client id="{66C6DA69-5344-47DC-9A68-2173AC9812BF}" v="10" dt="2020-12-30T14:26:53.679"/>
    <p1510:client id="{A0FB0C16-C7FE-413E-BD93-CDA505962B9C}" v="285" dt="2020-12-29T21:59:2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8035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93428B7-1E7E-4236-B51C-325425BC9E5B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B772356-0B30-439F-B09D-2DE0F43BF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0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2356-0B30-439F-B09D-2DE0F43BF9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39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19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477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00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14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96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0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2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0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904" y="1135939"/>
            <a:ext cx="5222326" cy="4497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Patient rights</a:t>
            </a:r>
          </a:p>
          <a:p>
            <a:pPr algn="ctr">
              <a:lnSpc>
                <a:spcPct val="90000"/>
              </a:lnSpc>
            </a:pPr>
            <a:r>
              <a:rPr lang="en-US" sz="3200" dirty="0"/>
              <a:t>Hospital Accreditation</a:t>
            </a:r>
          </a:p>
          <a:p>
            <a:pPr algn="ctr">
              <a:lnSpc>
                <a:spcPct val="90000"/>
              </a:lnSpc>
            </a:pP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A quick reference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40B0BE6B-D01B-4A5B-B6C6-8E1248D92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108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How do our patients know their rights…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>
                <a:latin typeface="MV Boli" panose="02000500030200090000" pitchFamily="2" charset="0"/>
                <a:cs typeface="MV Boli" panose="02000500030200090000" pitchFamily="2" charset="0"/>
              </a:rPr>
              <a:t>Patients Rights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787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236005"/>
            <a:ext cx="9404723" cy="839634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Patients and/or families know….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36" y="886691"/>
            <a:ext cx="9281437" cy="63278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 internet gives the patients and family access to a lot of information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27" y="3224892"/>
            <a:ext cx="4424885" cy="308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5" y="2988362"/>
            <a:ext cx="3474709" cy="252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57" y="2684565"/>
            <a:ext cx="2428943" cy="2205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435" y="1335807"/>
            <a:ext cx="554181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en-US" sz="1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  <a:ea typeface="Batang" panose="02030600000101010101" pitchFamily="18" charset="-127"/>
              </a:rPr>
              <a:t>Sometimes they get unrealistic expectations or have read someone’s blog that was sensationally dramatic.</a:t>
            </a:r>
          </a:p>
          <a:p>
            <a:pPr lvl="1"/>
            <a:endParaRPr lang="en-US" sz="1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  <a:p>
            <a:pPr lvl="1"/>
            <a:endParaRPr lang="en-US" sz="1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467273" y="2253673"/>
            <a:ext cx="711200" cy="9712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085507" y="2156138"/>
            <a:ext cx="720436" cy="74932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535" y="1950888"/>
            <a:ext cx="22135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It can provide them with real information. 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400" y="5772727"/>
            <a:ext cx="499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Does this make them wrong???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225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1920"/>
            <a:ext cx="9404723" cy="124358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Patient Rights brochure from MCH</a:t>
            </a: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it covers…..</a:t>
            </a:r>
            <a:b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170432"/>
            <a:ext cx="10436417" cy="55613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43636" y="2621687"/>
            <a:ext cx="1414395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7" y="470648"/>
            <a:ext cx="9404723" cy="1400530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Your badge says ‘How can I help you’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96" y="3055495"/>
            <a:ext cx="1533333" cy="20571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70806" y="1436030"/>
            <a:ext cx="8258723" cy="4860925"/>
          </a:xfrm>
        </p:spPr>
        <p:txBody>
          <a:bodyPr>
            <a:normAutofit/>
          </a:bodyPr>
          <a:lstStyle/>
          <a:p>
            <a:r>
              <a:rPr lang="en-US" dirty="0"/>
              <a:t>Your opportunity to make a difference starts the moment they see you !!!</a:t>
            </a:r>
          </a:p>
          <a:p>
            <a:endParaRPr lang="en-US" dirty="0"/>
          </a:p>
          <a:p>
            <a:r>
              <a:rPr lang="en-US" dirty="0"/>
              <a:t>Your wear a MCH badge, and patients or families </a:t>
            </a:r>
          </a:p>
          <a:p>
            <a:pPr marL="0" indent="0">
              <a:buNone/>
            </a:pPr>
            <a:r>
              <a:rPr lang="en-US" dirty="0"/>
              <a:t>	know you can help.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don’t even have to know the answer –</a:t>
            </a:r>
          </a:p>
          <a:p>
            <a:pPr marL="0" indent="0">
              <a:buNone/>
            </a:pPr>
            <a:r>
              <a:rPr lang="en-US" dirty="0"/>
              <a:t>	 just be willing to help guide them to the next step</a:t>
            </a:r>
          </a:p>
          <a:p>
            <a:pPr lvl="8"/>
            <a:endParaRPr lang="en-US" dirty="0"/>
          </a:p>
          <a:p>
            <a:r>
              <a:rPr lang="en-US" dirty="0"/>
              <a:t>Helping a patient or family with answers… does qualify </a:t>
            </a:r>
          </a:p>
          <a:p>
            <a:pPr marL="0" indent="0">
              <a:buNone/>
            </a:pPr>
            <a:r>
              <a:rPr lang="en-US" dirty="0"/>
              <a:t>	as patient rights.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894" y="1359626"/>
            <a:ext cx="3283589" cy="307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7126" y="4583334"/>
            <a:ext cx="2472251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Which person would you want to ask for assistance????  </a:t>
            </a:r>
          </a:p>
          <a:p>
            <a:pPr algn="ctr"/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smiling guy…. Right???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45927" y="2309388"/>
            <a:ext cx="1962102" cy="53988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6747740" y="5072760"/>
            <a:ext cx="2230244" cy="63203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86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125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Comic Sans MS</vt:lpstr>
      <vt:lpstr>MV Boli</vt:lpstr>
      <vt:lpstr>Wingdings 3</vt:lpstr>
      <vt:lpstr>Ion</vt:lpstr>
      <vt:lpstr>PowerPoint Presentation</vt:lpstr>
      <vt:lpstr>Patients Rights</vt:lpstr>
      <vt:lpstr>Patients and/or families know….</vt:lpstr>
      <vt:lpstr>Patient Rights brochure from MCH what it covers…..  </vt:lpstr>
      <vt:lpstr>Your badge says ‘How can I help you’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Martinez</dc:creator>
  <cp:lastModifiedBy>Amy Sanchez</cp:lastModifiedBy>
  <cp:revision>1</cp:revision>
  <dcterms:created xsi:type="dcterms:W3CDTF">2021-04-23T15:00:17Z</dcterms:created>
  <dcterms:modified xsi:type="dcterms:W3CDTF">2023-08-03T21:30:49Z</dcterms:modified>
</cp:coreProperties>
</file>