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78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9" r:id="rId20"/>
    <p:sldId id="280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4C30B-40AC-4876-9A46-EB322A96EAD9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5F9D4B6-7A7B-48B3-B52A-3B46FA89E8F5}">
      <dgm:prSet/>
      <dgm:spPr/>
      <dgm:t>
        <a:bodyPr/>
        <a:lstStyle/>
        <a:p>
          <a:r>
            <a:rPr lang="en-US"/>
            <a:t>Recommit</a:t>
          </a:r>
        </a:p>
      </dgm:t>
    </dgm:pt>
    <dgm:pt modelId="{FEEA615C-EB4E-4DC6-A988-72C521F031F6}" type="parTrans" cxnId="{C96A3B67-0305-4081-9E7E-3C8FAC714082}">
      <dgm:prSet/>
      <dgm:spPr/>
      <dgm:t>
        <a:bodyPr/>
        <a:lstStyle/>
        <a:p>
          <a:endParaRPr lang="en-US"/>
        </a:p>
      </dgm:t>
    </dgm:pt>
    <dgm:pt modelId="{BA15C042-0097-421C-99CA-C6C075B5CF62}" type="sibTrans" cxnId="{C96A3B67-0305-4081-9E7E-3C8FAC714082}">
      <dgm:prSet/>
      <dgm:spPr/>
      <dgm:t>
        <a:bodyPr/>
        <a:lstStyle/>
        <a:p>
          <a:endParaRPr lang="en-US"/>
        </a:p>
      </dgm:t>
    </dgm:pt>
    <dgm:pt modelId="{09D8A085-3AD4-4CC7-A3A8-F38F0C719846}">
      <dgm:prSet/>
      <dgm:spPr/>
      <dgm:t>
        <a:bodyPr/>
        <a:lstStyle/>
        <a:p>
          <a:r>
            <a:rPr lang="en-US"/>
            <a:t>Recommit yourself daily to utilizing your talents to the benefit of staff, patients, physicians and guests – maximizing your personal contributions to MCHS and your department.</a:t>
          </a:r>
        </a:p>
      </dgm:t>
    </dgm:pt>
    <dgm:pt modelId="{FB76E03C-A351-4B3F-B1B7-58298DBEE0B9}" type="parTrans" cxnId="{EB86FD74-B3D5-4F08-BDC7-DAA28B15AA61}">
      <dgm:prSet/>
      <dgm:spPr/>
      <dgm:t>
        <a:bodyPr/>
        <a:lstStyle/>
        <a:p>
          <a:endParaRPr lang="en-US"/>
        </a:p>
      </dgm:t>
    </dgm:pt>
    <dgm:pt modelId="{6A40BBA6-4707-4C3C-B26B-2B98827F4CD0}" type="sibTrans" cxnId="{EB86FD74-B3D5-4F08-BDC7-DAA28B15AA61}">
      <dgm:prSet/>
      <dgm:spPr/>
      <dgm:t>
        <a:bodyPr/>
        <a:lstStyle/>
        <a:p>
          <a:endParaRPr lang="en-US"/>
        </a:p>
      </dgm:t>
    </dgm:pt>
    <dgm:pt modelId="{ACF5667F-F863-455C-93EE-EADBF6FB999E}">
      <dgm:prSet/>
      <dgm:spPr/>
      <dgm:t>
        <a:bodyPr/>
        <a:lstStyle/>
        <a:p>
          <a:r>
            <a:rPr lang="en-US"/>
            <a:t>Seek</a:t>
          </a:r>
        </a:p>
      </dgm:t>
    </dgm:pt>
    <dgm:pt modelId="{2D9915E0-B17C-45F1-B4BE-20A71ACD1408}" type="parTrans" cxnId="{ACA141B3-3139-4369-BDF3-404834282780}">
      <dgm:prSet/>
      <dgm:spPr/>
      <dgm:t>
        <a:bodyPr/>
        <a:lstStyle/>
        <a:p>
          <a:endParaRPr lang="en-US"/>
        </a:p>
      </dgm:t>
    </dgm:pt>
    <dgm:pt modelId="{38B190B4-8653-47B7-98FB-B8C0967AA15B}" type="sibTrans" cxnId="{ACA141B3-3139-4369-BDF3-404834282780}">
      <dgm:prSet/>
      <dgm:spPr/>
      <dgm:t>
        <a:bodyPr/>
        <a:lstStyle/>
        <a:p>
          <a:endParaRPr lang="en-US"/>
        </a:p>
      </dgm:t>
    </dgm:pt>
    <dgm:pt modelId="{A1CA11A3-C220-4882-B8F0-4ECAB2930CEE}">
      <dgm:prSet/>
      <dgm:spPr/>
      <dgm:t>
        <a:bodyPr/>
        <a:lstStyle/>
        <a:p>
          <a:r>
            <a:rPr lang="en-US"/>
            <a:t>Seek to grow professionally and encourage your teammates to do the same.</a:t>
          </a:r>
        </a:p>
      </dgm:t>
    </dgm:pt>
    <dgm:pt modelId="{0115E827-1066-4FDD-ACCE-E19675E169A5}" type="parTrans" cxnId="{D80A5795-041D-4BCC-B043-08A9B2673825}">
      <dgm:prSet/>
      <dgm:spPr/>
      <dgm:t>
        <a:bodyPr/>
        <a:lstStyle/>
        <a:p>
          <a:endParaRPr lang="en-US"/>
        </a:p>
      </dgm:t>
    </dgm:pt>
    <dgm:pt modelId="{B7FBF995-1A78-486A-8C6E-33C0A12A9219}" type="sibTrans" cxnId="{D80A5795-041D-4BCC-B043-08A9B2673825}">
      <dgm:prSet/>
      <dgm:spPr/>
      <dgm:t>
        <a:bodyPr/>
        <a:lstStyle/>
        <a:p>
          <a:endParaRPr lang="en-US"/>
        </a:p>
      </dgm:t>
    </dgm:pt>
    <dgm:pt modelId="{F0305FD1-5405-4AD4-8728-0EEB5C520148}">
      <dgm:prSet/>
      <dgm:spPr/>
      <dgm:t>
        <a:bodyPr/>
        <a:lstStyle/>
        <a:p>
          <a:r>
            <a:rPr lang="en-US"/>
            <a:t>Be</a:t>
          </a:r>
        </a:p>
      </dgm:t>
    </dgm:pt>
    <dgm:pt modelId="{1EED3E40-E8E1-4F63-808E-BE95E68CA985}" type="parTrans" cxnId="{9C8C1223-33DF-40F3-ADE7-E1EB8DB3A02F}">
      <dgm:prSet/>
      <dgm:spPr/>
      <dgm:t>
        <a:bodyPr/>
        <a:lstStyle/>
        <a:p>
          <a:endParaRPr lang="en-US"/>
        </a:p>
      </dgm:t>
    </dgm:pt>
    <dgm:pt modelId="{9C0B946E-48BF-401A-B9D8-10EE81AB0597}" type="sibTrans" cxnId="{9C8C1223-33DF-40F3-ADE7-E1EB8DB3A02F}">
      <dgm:prSet/>
      <dgm:spPr/>
      <dgm:t>
        <a:bodyPr/>
        <a:lstStyle/>
        <a:p>
          <a:endParaRPr lang="en-US"/>
        </a:p>
      </dgm:t>
    </dgm:pt>
    <dgm:pt modelId="{7FE03C15-410B-4128-B150-158F32F2C460}">
      <dgm:prSet/>
      <dgm:spPr/>
      <dgm:t>
        <a:bodyPr/>
        <a:lstStyle/>
        <a:p>
          <a:r>
            <a:rPr lang="en-US"/>
            <a:t>Be engaged and supportive.</a:t>
          </a:r>
        </a:p>
      </dgm:t>
    </dgm:pt>
    <dgm:pt modelId="{90EC9162-2914-466C-B1DD-FC1D11B23438}" type="parTrans" cxnId="{182C6037-1363-4655-A5D0-4918255FFE52}">
      <dgm:prSet/>
      <dgm:spPr/>
      <dgm:t>
        <a:bodyPr/>
        <a:lstStyle/>
        <a:p>
          <a:endParaRPr lang="en-US"/>
        </a:p>
      </dgm:t>
    </dgm:pt>
    <dgm:pt modelId="{51817A60-B858-4868-A0B3-B7603CEB4025}" type="sibTrans" cxnId="{182C6037-1363-4655-A5D0-4918255FFE52}">
      <dgm:prSet/>
      <dgm:spPr/>
      <dgm:t>
        <a:bodyPr/>
        <a:lstStyle/>
        <a:p>
          <a:endParaRPr lang="en-US"/>
        </a:p>
      </dgm:t>
    </dgm:pt>
    <dgm:pt modelId="{C3F54CD3-AD80-4F09-BD98-1DA4105A5BFF}">
      <dgm:prSet/>
      <dgm:spPr/>
      <dgm:t>
        <a:bodyPr/>
        <a:lstStyle/>
        <a:p>
          <a:r>
            <a:rPr lang="en-US"/>
            <a:t>Report</a:t>
          </a:r>
        </a:p>
      </dgm:t>
    </dgm:pt>
    <dgm:pt modelId="{3BE510B9-B36B-48F1-82B6-74925EC1DFA5}" type="parTrans" cxnId="{16640A98-1E90-481C-B68A-619A276C0BC0}">
      <dgm:prSet/>
      <dgm:spPr/>
      <dgm:t>
        <a:bodyPr/>
        <a:lstStyle/>
        <a:p>
          <a:endParaRPr lang="en-US"/>
        </a:p>
      </dgm:t>
    </dgm:pt>
    <dgm:pt modelId="{79CF0BCF-57C2-4081-9478-EBBF931CBD93}" type="sibTrans" cxnId="{16640A98-1E90-481C-B68A-619A276C0BC0}">
      <dgm:prSet/>
      <dgm:spPr/>
      <dgm:t>
        <a:bodyPr/>
        <a:lstStyle/>
        <a:p>
          <a:endParaRPr lang="en-US"/>
        </a:p>
      </dgm:t>
    </dgm:pt>
    <dgm:pt modelId="{5AE3D623-740F-477B-A0CC-57E57D9E0E9C}">
      <dgm:prSet/>
      <dgm:spPr/>
      <dgm:t>
        <a:bodyPr/>
        <a:lstStyle/>
        <a:p>
          <a:r>
            <a:rPr lang="en-US"/>
            <a:t>Report to work as scheduled – we must be present and on time to serve each other and our community.</a:t>
          </a:r>
        </a:p>
      </dgm:t>
    </dgm:pt>
    <dgm:pt modelId="{18C89EF6-7D92-44CB-9689-A9296C19F4CE}" type="parTrans" cxnId="{1B9D7612-7C30-469D-9A13-8A40A76F0B63}">
      <dgm:prSet/>
      <dgm:spPr/>
      <dgm:t>
        <a:bodyPr/>
        <a:lstStyle/>
        <a:p>
          <a:endParaRPr lang="en-US"/>
        </a:p>
      </dgm:t>
    </dgm:pt>
    <dgm:pt modelId="{2F5AA161-DB68-4482-B81B-4011ED8C859D}" type="sibTrans" cxnId="{1B9D7612-7C30-469D-9A13-8A40A76F0B63}">
      <dgm:prSet/>
      <dgm:spPr/>
      <dgm:t>
        <a:bodyPr/>
        <a:lstStyle/>
        <a:p>
          <a:endParaRPr lang="en-US"/>
        </a:p>
      </dgm:t>
    </dgm:pt>
    <dgm:pt modelId="{0D93F3DD-4696-4247-BB27-4351B49327EF}">
      <dgm:prSet/>
      <dgm:spPr/>
      <dgm:t>
        <a:bodyPr/>
        <a:lstStyle/>
        <a:p>
          <a:r>
            <a:rPr lang="en-US"/>
            <a:t>Be</a:t>
          </a:r>
        </a:p>
      </dgm:t>
    </dgm:pt>
    <dgm:pt modelId="{3F3CCD5C-8FE6-48B3-8EF3-B1AD546363B9}" type="parTrans" cxnId="{CECAB3C1-7127-4F1E-9499-578E2429D279}">
      <dgm:prSet/>
      <dgm:spPr/>
      <dgm:t>
        <a:bodyPr/>
        <a:lstStyle/>
        <a:p>
          <a:endParaRPr lang="en-US"/>
        </a:p>
      </dgm:t>
    </dgm:pt>
    <dgm:pt modelId="{4FF3B51E-0A84-4798-8DE2-D68253F89B54}" type="sibTrans" cxnId="{CECAB3C1-7127-4F1E-9499-578E2429D279}">
      <dgm:prSet/>
      <dgm:spPr/>
      <dgm:t>
        <a:bodyPr/>
        <a:lstStyle/>
        <a:p>
          <a:endParaRPr lang="en-US"/>
        </a:p>
      </dgm:t>
    </dgm:pt>
    <dgm:pt modelId="{2875EA30-033D-46FC-928A-0A9F4540AB7A}">
      <dgm:prSet/>
      <dgm:spPr/>
      <dgm:t>
        <a:bodyPr/>
        <a:lstStyle/>
        <a:p>
          <a:r>
            <a:rPr lang="en-US"/>
            <a:t>Be in the habit of asking, “What can I do to help?” </a:t>
          </a:r>
        </a:p>
      </dgm:t>
    </dgm:pt>
    <dgm:pt modelId="{9A1195C4-C4CC-456C-B305-23216854E414}" type="parTrans" cxnId="{783551A9-1AD5-4B20-A80C-FB9B14712945}">
      <dgm:prSet/>
      <dgm:spPr/>
      <dgm:t>
        <a:bodyPr/>
        <a:lstStyle/>
        <a:p>
          <a:endParaRPr lang="en-US"/>
        </a:p>
      </dgm:t>
    </dgm:pt>
    <dgm:pt modelId="{98AE48D8-4BC4-4805-BF44-B72737DBFD8E}" type="sibTrans" cxnId="{783551A9-1AD5-4B20-A80C-FB9B14712945}">
      <dgm:prSet/>
      <dgm:spPr/>
      <dgm:t>
        <a:bodyPr/>
        <a:lstStyle/>
        <a:p>
          <a:endParaRPr lang="en-US"/>
        </a:p>
      </dgm:t>
    </dgm:pt>
    <dgm:pt modelId="{46B37E3D-7583-4C3A-8B80-18B5514C7645}">
      <dgm:prSet/>
      <dgm:spPr/>
      <dgm:t>
        <a:bodyPr/>
        <a:lstStyle/>
        <a:p>
          <a:r>
            <a:rPr lang="en-US"/>
            <a:t>Hold</a:t>
          </a:r>
        </a:p>
      </dgm:t>
    </dgm:pt>
    <dgm:pt modelId="{74C31CDB-CE8B-4672-8FB7-D45946AF8119}" type="parTrans" cxnId="{3E09D08E-1DEC-4C76-8095-25F592B13E37}">
      <dgm:prSet/>
      <dgm:spPr/>
      <dgm:t>
        <a:bodyPr/>
        <a:lstStyle/>
        <a:p>
          <a:endParaRPr lang="en-US"/>
        </a:p>
      </dgm:t>
    </dgm:pt>
    <dgm:pt modelId="{813FD2CB-1233-4844-8F09-4A89688355A0}" type="sibTrans" cxnId="{3E09D08E-1DEC-4C76-8095-25F592B13E37}">
      <dgm:prSet/>
      <dgm:spPr/>
      <dgm:t>
        <a:bodyPr/>
        <a:lstStyle/>
        <a:p>
          <a:endParaRPr lang="en-US"/>
        </a:p>
      </dgm:t>
    </dgm:pt>
    <dgm:pt modelId="{F05D521E-32C2-4AFF-9959-40D75CAE28CA}">
      <dgm:prSet/>
      <dgm:spPr/>
      <dgm:t>
        <a:bodyPr/>
        <a:lstStyle/>
        <a:p>
          <a:r>
            <a:rPr lang="en-US"/>
            <a:t>Hold your peers accountable for their actions. </a:t>
          </a:r>
        </a:p>
      </dgm:t>
    </dgm:pt>
    <dgm:pt modelId="{0C181211-3E24-4996-BBEA-51F1557F90A0}" type="parTrans" cxnId="{D45E06EF-01B1-4279-BEEC-56C9964C9823}">
      <dgm:prSet/>
      <dgm:spPr/>
      <dgm:t>
        <a:bodyPr/>
        <a:lstStyle/>
        <a:p>
          <a:endParaRPr lang="en-US"/>
        </a:p>
      </dgm:t>
    </dgm:pt>
    <dgm:pt modelId="{B99B08CB-5405-4731-9299-29721FB6B2ED}" type="sibTrans" cxnId="{D45E06EF-01B1-4279-BEEC-56C9964C9823}">
      <dgm:prSet/>
      <dgm:spPr/>
      <dgm:t>
        <a:bodyPr/>
        <a:lstStyle/>
        <a:p>
          <a:endParaRPr lang="en-US"/>
        </a:p>
      </dgm:t>
    </dgm:pt>
    <dgm:pt modelId="{3412100B-5D25-4B60-BE2E-A37BC6DC917B}">
      <dgm:prSet/>
      <dgm:spPr/>
      <dgm:t>
        <a:bodyPr/>
        <a:lstStyle/>
        <a:p>
          <a:r>
            <a:rPr lang="en-US"/>
            <a:t>Show</a:t>
          </a:r>
        </a:p>
      </dgm:t>
    </dgm:pt>
    <dgm:pt modelId="{A57C7F72-F39B-4502-B034-3A5B419A0455}" type="parTrans" cxnId="{EA1A046D-74D4-4152-80F1-CFBF522D5C20}">
      <dgm:prSet/>
      <dgm:spPr/>
      <dgm:t>
        <a:bodyPr/>
        <a:lstStyle/>
        <a:p>
          <a:endParaRPr lang="en-US"/>
        </a:p>
      </dgm:t>
    </dgm:pt>
    <dgm:pt modelId="{3ABE1BD2-1C7F-4F8E-9C4E-D5AC78393FA9}" type="sibTrans" cxnId="{EA1A046D-74D4-4152-80F1-CFBF522D5C20}">
      <dgm:prSet/>
      <dgm:spPr/>
      <dgm:t>
        <a:bodyPr/>
        <a:lstStyle/>
        <a:p>
          <a:endParaRPr lang="en-US"/>
        </a:p>
      </dgm:t>
    </dgm:pt>
    <dgm:pt modelId="{3BD38876-3415-4991-A931-BE9B2FC1561C}">
      <dgm:prSet/>
      <dgm:spPr/>
      <dgm:t>
        <a:bodyPr/>
        <a:lstStyle/>
        <a:p>
          <a:r>
            <a:rPr lang="en-US"/>
            <a:t>Show appreciation for the contributions of others.</a:t>
          </a:r>
        </a:p>
      </dgm:t>
    </dgm:pt>
    <dgm:pt modelId="{CF7522E2-D2CB-454F-A695-C8EA7C31CB61}" type="parTrans" cxnId="{CD269381-B5B2-48C3-A657-FD7837D878C7}">
      <dgm:prSet/>
      <dgm:spPr/>
      <dgm:t>
        <a:bodyPr/>
        <a:lstStyle/>
        <a:p>
          <a:endParaRPr lang="en-US"/>
        </a:p>
      </dgm:t>
    </dgm:pt>
    <dgm:pt modelId="{F40CF7C9-27CA-4FE8-9DC6-86E75826876D}" type="sibTrans" cxnId="{CD269381-B5B2-48C3-A657-FD7837D878C7}">
      <dgm:prSet/>
      <dgm:spPr/>
      <dgm:t>
        <a:bodyPr/>
        <a:lstStyle/>
        <a:p>
          <a:endParaRPr lang="en-US"/>
        </a:p>
      </dgm:t>
    </dgm:pt>
    <dgm:pt modelId="{061CCB4E-040D-45AE-9802-A59E3FB7FCC4}">
      <dgm:prSet/>
      <dgm:spPr/>
      <dgm:t>
        <a:bodyPr/>
        <a:lstStyle/>
        <a:p>
          <a:r>
            <a:rPr lang="en-US"/>
            <a:t>Be</a:t>
          </a:r>
        </a:p>
      </dgm:t>
    </dgm:pt>
    <dgm:pt modelId="{A4499519-4E81-45B4-A85D-97235F3FE5E3}" type="parTrans" cxnId="{45BDF138-D0DA-490C-97D3-C3D990EB56FD}">
      <dgm:prSet/>
      <dgm:spPr/>
      <dgm:t>
        <a:bodyPr/>
        <a:lstStyle/>
        <a:p>
          <a:endParaRPr lang="en-US"/>
        </a:p>
      </dgm:t>
    </dgm:pt>
    <dgm:pt modelId="{151BC07B-8852-439D-83F4-864E8EDF94DA}" type="sibTrans" cxnId="{45BDF138-D0DA-490C-97D3-C3D990EB56FD}">
      <dgm:prSet/>
      <dgm:spPr/>
      <dgm:t>
        <a:bodyPr/>
        <a:lstStyle/>
        <a:p>
          <a:endParaRPr lang="en-US"/>
        </a:p>
      </dgm:t>
    </dgm:pt>
    <dgm:pt modelId="{FCAC9196-6EB6-4813-B0EB-39EFB1CB378D}">
      <dgm:prSet/>
      <dgm:spPr/>
      <dgm:t>
        <a:bodyPr/>
        <a:lstStyle/>
        <a:p>
          <a:r>
            <a:rPr lang="en-US"/>
            <a:t>Be a trusted resource to others.</a:t>
          </a:r>
        </a:p>
      </dgm:t>
    </dgm:pt>
    <dgm:pt modelId="{E2A678DC-8FA1-41EF-89A1-43D3B19B2652}" type="parTrans" cxnId="{9F3B5868-58CC-4076-80E2-F9974DE59F85}">
      <dgm:prSet/>
      <dgm:spPr/>
      <dgm:t>
        <a:bodyPr/>
        <a:lstStyle/>
        <a:p>
          <a:endParaRPr lang="en-US"/>
        </a:p>
      </dgm:t>
    </dgm:pt>
    <dgm:pt modelId="{98FE0132-A208-451E-A10D-DB833B11DFE9}" type="sibTrans" cxnId="{9F3B5868-58CC-4076-80E2-F9974DE59F85}">
      <dgm:prSet/>
      <dgm:spPr/>
      <dgm:t>
        <a:bodyPr/>
        <a:lstStyle/>
        <a:p>
          <a:endParaRPr lang="en-US"/>
        </a:p>
      </dgm:t>
    </dgm:pt>
    <dgm:pt modelId="{6E8D03BA-3144-4D04-9986-194688568C57}">
      <dgm:prSet/>
      <dgm:spPr/>
      <dgm:t>
        <a:bodyPr/>
        <a:lstStyle/>
        <a:p>
          <a:r>
            <a:rPr lang="en-US"/>
            <a:t>Lead by</a:t>
          </a:r>
        </a:p>
      </dgm:t>
    </dgm:pt>
    <dgm:pt modelId="{BA4FD290-554D-4EA0-845A-AA9D5AF6F925}" type="parTrans" cxnId="{22EFAF49-7ED4-4974-8F81-FE8910CE2827}">
      <dgm:prSet/>
      <dgm:spPr/>
      <dgm:t>
        <a:bodyPr/>
        <a:lstStyle/>
        <a:p>
          <a:endParaRPr lang="en-US"/>
        </a:p>
      </dgm:t>
    </dgm:pt>
    <dgm:pt modelId="{F5C56786-4B8C-4A85-9211-1F472F6A8581}" type="sibTrans" cxnId="{22EFAF49-7ED4-4974-8F81-FE8910CE2827}">
      <dgm:prSet/>
      <dgm:spPr/>
      <dgm:t>
        <a:bodyPr/>
        <a:lstStyle/>
        <a:p>
          <a:endParaRPr lang="en-US"/>
        </a:p>
      </dgm:t>
    </dgm:pt>
    <dgm:pt modelId="{414D9905-6E08-434C-ABE9-99027B66D92E}">
      <dgm:prSet/>
      <dgm:spPr/>
      <dgm:t>
        <a:bodyPr/>
        <a:lstStyle/>
        <a:p>
          <a:r>
            <a:rPr lang="en-US"/>
            <a:t>Lead by example and inspire others to do their best. </a:t>
          </a:r>
        </a:p>
      </dgm:t>
    </dgm:pt>
    <dgm:pt modelId="{26170001-D875-4128-9845-0399942F9DD3}" type="parTrans" cxnId="{810B5EAE-4370-4932-93D4-77ECB4DEF475}">
      <dgm:prSet/>
      <dgm:spPr/>
      <dgm:t>
        <a:bodyPr/>
        <a:lstStyle/>
        <a:p>
          <a:endParaRPr lang="en-US"/>
        </a:p>
      </dgm:t>
    </dgm:pt>
    <dgm:pt modelId="{462B7162-5A1D-4295-8DDF-73BF9C5BAF34}" type="sibTrans" cxnId="{810B5EAE-4370-4932-93D4-77ECB4DEF475}">
      <dgm:prSet/>
      <dgm:spPr/>
      <dgm:t>
        <a:bodyPr/>
        <a:lstStyle/>
        <a:p>
          <a:endParaRPr lang="en-US"/>
        </a:p>
      </dgm:t>
    </dgm:pt>
    <dgm:pt modelId="{5DF645C9-3914-4D24-BE18-EAB03C75FADA}">
      <dgm:prSet/>
      <dgm:spPr/>
      <dgm:t>
        <a:bodyPr/>
        <a:lstStyle/>
        <a:p>
          <a:r>
            <a:rPr lang="en-US"/>
            <a:t>Demonstrate</a:t>
          </a:r>
        </a:p>
      </dgm:t>
    </dgm:pt>
    <dgm:pt modelId="{47C12F4F-2B54-414F-9314-A649ABF19B18}" type="parTrans" cxnId="{BA46ECAC-52C4-4B21-98CE-3426E8AD4191}">
      <dgm:prSet/>
      <dgm:spPr/>
      <dgm:t>
        <a:bodyPr/>
        <a:lstStyle/>
        <a:p>
          <a:endParaRPr lang="en-US"/>
        </a:p>
      </dgm:t>
    </dgm:pt>
    <dgm:pt modelId="{84B4C1DA-766B-4BF8-93C2-5FB526294538}" type="sibTrans" cxnId="{BA46ECAC-52C4-4B21-98CE-3426E8AD4191}">
      <dgm:prSet/>
      <dgm:spPr/>
      <dgm:t>
        <a:bodyPr/>
        <a:lstStyle/>
        <a:p>
          <a:endParaRPr lang="en-US"/>
        </a:p>
      </dgm:t>
    </dgm:pt>
    <dgm:pt modelId="{B0AEE6E7-F117-4EE8-A225-3C559BB9EC5C}">
      <dgm:prSet/>
      <dgm:spPr/>
      <dgm:t>
        <a:bodyPr/>
        <a:lstStyle/>
        <a:p>
          <a:r>
            <a:rPr lang="en-US"/>
            <a:t>Demonstrate a positive and “I will” attitude daily.</a:t>
          </a:r>
        </a:p>
      </dgm:t>
    </dgm:pt>
    <dgm:pt modelId="{C1506307-E34F-4899-9505-1FB02D98748A}" type="parTrans" cxnId="{AED8FA5D-EFC9-4351-86C0-177165E61DE4}">
      <dgm:prSet/>
      <dgm:spPr/>
      <dgm:t>
        <a:bodyPr/>
        <a:lstStyle/>
        <a:p>
          <a:endParaRPr lang="en-US"/>
        </a:p>
      </dgm:t>
    </dgm:pt>
    <dgm:pt modelId="{BDC9E147-DE9E-492B-BB5C-BD467CB5D452}" type="sibTrans" cxnId="{AED8FA5D-EFC9-4351-86C0-177165E61DE4}">
      <dgm:prSet/>
      <dgm:spPr/>
      <dgm:t>
        <a:bodyPr/>
        <a:lstStyle/>
        <a:p>
          <a:endParaRPr lang="en-US"/>
        </a:p>
      </dgm:t>
    </dgm:pt>
    <dgm:pt modelId="{F81A8261-7D23-4619-B742-DC171C01D120}" type="pres">
      <dgm:prSet presAssocID="{7624C30B-40AC-4876-9A46-EB322A96EAD9}" presName="Name0" presStyleCnt="0">
        <dgm:presLayoutVars>
          <dgm:dir/>
          <dgm:animLvl val="lvl"/>
          <dgm:resizeHandles val="exact"/>
        </dgm:presLayoutVars>
      </dgm:prSet>
      <dgm:spPr/>
    </dgm:pt>
    <dgm:pt modelId="{51FE7E73-38CC-427A-B256-9BDCAC71FC2D}" type="pres">
      <dgm:prSet presAssocID="{5DF645C9-3914-4D24-BE18-EAB03C75FADA}" presName="boxAndChildren" presStyleCnt="0"/>
      <dgm:spPr/>
    </dgm:pt>
    <dgm:pt modelId="{1616DB74-CD09-42AD-88ED-B1783E7C6F69}" type="pres">
      <dgm:prSet presAssocID="{5DF645C9-3914-4D24-BE18-EAB03C75FADA}" presName="parentTextBox" presStyleLbl="alignNode1" presStyleIdx="0" presStyleCnt="10"/>
      <dgm:spPr/>
    </dgm:pt>
    <dgm:pt modelId="{47CFCC31-9AD8-471E-8B85-195775B64F4B}" type="pres">
      <dgm:prSet presAssocID="{5DF645C9-3914-4D24-BE18-EAB03C75FADA}" presName="descendantBox" presStyleLbl="bgAccFollowNode1" presStyleIdx="0" presStyleCnt="10"/>
      <dgm:spPr/>
    </dgm:pt>
    <dgm:pt modelId="{B9F9B1EF-A13D-439F-81E4-6E374B949823}" type="pres">
      <dgm:prSet presAssocID="{F5C56786-4B8C-4A85-9211-1F472F6A8581}" presName="sp" presStyleCnt="0"/>
      <dgm:spPr/>
    </dgm:pt>
    <dgm:pt modelId="{EFE7199C-ECF3-44CF-9307-8ADEB3088C67}" type="pres">
      <dgm:prSet presAssocID="{6E8D03BA-3144-4D04-9986-194688568C57}" presName="arrowAndChildren" presStyleCnt="0"/>
      <dgm:spPr/>
    </dgm:pt>
    <dgm:pt modelId="{6C7F1D1E-A36A-4AAB-9809-35A4057D7942}" type="pres">
      <dgm:prSet presAssocID="{6E8D03BA-3144-4D04-9986-194688568C57}" presName="parentTextArrow" presStyleLbl="node1" presStyleIdx="0" presStyleCnt="0"/>
      <dgm:spPr/>
    </dgm:pt>
    <dgm:pt modelId="{8CB76A9C-6A1E-4906-BA06-3D1656D52B7E}" type="pres">
      <dgm:prSet presAssocID="{6E8D03BA-3144-4D04-9986-194688568C57}" presName="arrow" presStyleLbl="alignNode1" presStyleIdx="1" presStyleCnt="10"/>
      <dgm:spPr/>
    </dgm:pt>
    <dgm:pt modelId="{3EE6F0A6-2C7C-420F-97C7-E4C9DE297C95}" type="pres">
      <dgm:prSet presAssocID="{6E8D03BA-3144-4D04-9986-194688568C57}" presName="descendantArrow" presStyleLbl="bgAccFollowNode1" presStyleIdx="1" presStyleCnt="10"/>
      <dgm:spPr/>
    </dgm:pt>
    <dgm:pt modelId="{6C05012F-3DA7-4BF3-A548-F03C241551BB}" type="pres">
      <dgm:prSet presAssocID="{151BC07B-8852-439D-83F4-864E8EDF94DA}" presName="sp" presStyleCnt="0"/>
      <dgm:spPr/>
    </dgm:pt>
    <dgm:pt modelId="{A7DE4853-8090-49AB-A570-D57B6006AD4C}" type="pres">
      <dgm:prSet presAssocID="{061CCB4E-040D-45AE-9802-A59E3FB7FCC4}" presName="arrowAndChildren" presStyleCnt="0"/>
      <dgm:spPr/>
    </dgm:pt>
    <dgm:pt modelId="{600E7F57-E65A-494C-B229-2C342009293B}" type="pres">
      <dgm:prSet presAssocID="{061CCB4E-040D-45AE-9802-A59E3FB7FCC4}" presName="parentTextArrow" presStyleLbl="node1" presStyleIdx="0" presStyleCnt="0"/>
      <dgm:spPr/>
    </dgm:pt>
    <dgm:pt modelId="{E2788A98-06D3-4C10-A774-0E7EAA551681}" type="pres">
      <dgm:prSet presAssocID="{061CCB4E-040D-45AE-9802-A59E3FB7FCC4}" presName="arrow" presStyleLbl="alignNode1" presStyleIdx="2" presStyleCnt="10"/>
      <dgm:spPr/>
    </dgm:pt>
    <dgm:pt modelId="{891228D5-49F5-4A02-889A-3F6EDE5516F6}" type="pres">
      <dgm:prSet presAssocID="{061CCB4E-040D-45AE-9802-A59E3FB7FCC4}" presName="descendantArrow" presStyleLbl="bgAccFollowNode1" presStyleIdx="2" presStyleCnt="10"/>
      <dgm:spPr/>
    </dgm:pt>
    <dgm:pt modelId="{51F0B875-7913-440A-8B3E-64ABDDBBDE7F}" type="pres">
      <dgm:prSet presAssocID="{3ABE1BD2-1C7F-4F8E-9C4E-D5AC78393FA9}" presName="sp" presStyleCnt="0"/>
      <dgm:spPr/>
    </dgm:pt>
    <dgm:pt modelId="{1AA7BED1-7151-48FF-AA29-CD2726187268}" type="pres">
      <dgm:prSet presAssocID="{3412100B-5D25-4B60-BE2E-A37BC6DC917B}" presName="arrowAndChildren" presStyleCnt="0"/>
      <dgm:spPr/>
    </dgm:pt>
    <dgm:pt modelId="{B9755C6A-6C6B-4C04-B8DB-F7B05785FBAF}" type="pres">
      <dgm:prSet presAssocID="{3412100B-5D25-4B60-BE2E-A37BC6DC917B}" presName="parentTextArrow" presStyleLbl="node1" presStyleIdx="0" presStyleCnt="0"/>
      <dgm:spPr/>
    </dgm:pt>
    <dgm:pt modelId="{1EF8FAC8-1373-424B-B4DB-ED3FE5D6F4E2}" type="pres">
      <dgm:prSet presAssocID="{3412100B-5D25-4B60-BE2E-A37BC6DC917B}" presName="arrow" presStyleLbl="alignNode1" presStyleIdx="3" presStyleCnt="10"/>
      <dgm:spPr/>
    </dgm:pt>
    <dgm:pt modelId="{2965C9BC-A5BE-45EF-A04D-9BD9172EF16F}" type="pres">
      <dgm:prSet presAssocID="{3412100B-5D25-4B60-BE2E-A37BC6DC917B}" presName="descendantArrow" presStyleLbl="bgAccFollowNode1" presStyleIdx="3" presStyleCnt="10"/>
      <dgm:spPr/>
    </dgm:pt>
    <dgm:pt modelId="{1CC07ACB-9B80-468A-8332-9368CB7318DE}" type="pres">
      <dgm:prSet presAssocID="{813FD2CB-1233-4844-8F09-4A89688355A0}" presName="sp" presStyleCnt="0"/>
      <dgm:spPr/>
    </dgm:pt>
    <dgm:pt modelId="{BE6CF82B-3283-4816-B180-FF37E93ACA84}" type="pres">
      <dgm:prSet presAssocID="{46B37E3D-7583-4C3A-8B80-18B5514C7645}" presName="arrowAndChildren" presStyleCnt="0"/>
      <dgm:spPr/>
    </dgm:pt>
    <dgm:pt modelId="{0477965D-C915-4B32-94D6-2830EA0F9C27}" type="pres">
      <dgm:prSet presAssocID="{46B37E3D-7583-4C3A-8B80-18B5514C7645}" presName="parentTextArrow" presStyleLbl="node1" presStyleIdx="0" presStyleCnt="0"/>
      <dgm:spPr/>
    </dgm:pt>
    <dgm:pt modelId="{7794A564-A48D-4D93-927A-7F5AF7E22726}" type="pres">
      <dgm:prSet presAssocID="{46B37E3D-7583-4C3A-8B80-18B5514C7645}" presName="arrow" presStyleLbl="alignNode1" presStyleIdx="4" presStyleCnt="10"/>
      <dgm:spPr/>
    </dgm:pt>
    <dgm:pt modelId="{67D1D549-0AC9-424B-83F6-7EDDB271812C}" type="pres">
      <dgm:prSet presAssocID="{46B37E3D-7583-4C3A-8B80-18B5514C7645}" presName="descendantArrow" presStyleLbl="bgAccFollowNode1" presStyleIdx="4" presStyleCnt="10"/>
      <dgm:spPr/>
    </dgm:pt>
    <dgm:pt modelId="{266132B8-B99C-4046-A4D6-10F01BD937FB}" type="pres">
      <dgm:prSet presAssocID="{4FF3B51E-0A84-4798-8DE2-D68253F89B54}" presName="sp" presStyleCnt="0"/>
      <dgm:spPr/>
    </dgm:pt>
    <dgm:pt modelId="{A16DCD44-F55A-4636-893E-3D2E2DAC1B5A}" type="pres">
      <dgm:prSet presAssocID="{0D93F3DD-4696-4247-BB27-4351B49327EF}" presName="arrowAndChildren" presStyleCnt="0"/>
      <dgm:spPr/>
    </dgm:pt>
    <dgm:pt modelId="{7643BB0D-CA26-49E7-B5B5-9FEBF7DBF9E7}" type="pres">
      <dgm:prSet presAssocID="{0D93F3DD-4696-4247-BB27-4351B49327EF}" presName="parentTextArrow" presStyleLbl="node1" presStyleIdx="0" presStyleCnt="0"/>
      <dgm:spPr/>
    </dgm:pt>
    <dgm:pt modelId="{B0DEC67F-5125-461F-8020-77B189418FAC}" type="pres">
      <dgm:prSet presAssocID="{0D93F3DD-4696-4247-BB27-4351B49327EF}" presName="arrow" presStyleLbl="alignNode1" presStyleIdx="5" presStyleCnt="10"/>
      <dgm:spPr/>
    </dgm:pt>
    <dgm:pt modelId="{F1314B9A-010C-442A-9E02-483F2AB2D5F6}" type="pres">
      <dgm:prSet presAssocID="{0D93F3DD-4696-4247-BB27-4351B49327EF}" presName="descendantArrow" presStyleLbl="bgAccFollowNode1" presStyleIdx="5" presStyleCnt="10"/>
      <dgm:spPr/>
    </dgm:pt>
    <dgm:pt modelId="{A54F393C-18E7-47A1-ACFB-8F9342B552A7}" type="pres">
      <dgm:prSet presAssocID="{79CF0BCF-57C2-4081-9478-EBBF931CBD93}" presName="sp" presStyleCnt="0"/>
      <dgm:spPr/>
    </dgm:pt>
    <dgm:pt modelId="{501AFEE7-8B18-4250-A1F5-698A511AB7C6}" type="pres">
      <dgm:prSet presAssocID="{C3F54CD3-AD80-4F09-BD98-1DA4105A5BFF}" presName="arrowAndChildren" presStyleCnt="0"/>
      <dgm:spPr/>
    </dgm:pt>
    <dgm:pt modelId="{10C53930-E785-47CF-9843-E15F7FB13EEA}" type="pres">
      <dgm:prSet presAssocID="{C3F54CD3-AD80-4F09-BD98-1DA4105A5BFF}" presName="parentTextArrow" presStyleLbl="node1" presStyleIdx="0" presStyleCnt="0"/>
      <dgm:spPr/>
    </dgm:pt>
    <dgm:pt modelId="{25B9099A-367F-42C8-9C0A-D58CCE6B39BE}" type="pres">
      <dgm:prSet presAssocID="{C3F54CD3-AD80-4F09-BD98-1DA4105A5BFF}" presName="arrow" presStyleLbl="alignNode1" presStyleIdx="6" presStyleCnt="10"/>
      <dgm:spPr/>
    </dgm:pt>
    <dgm:pt modelId="{1D9A92CD-3509-4CFC-8A19-7A9251744C1C}" type="pres">
      <dgm:prSet presAssocID="{C3F54CD3-AD80-4F09-BD98-1DA4105A5BFF}" presName="descendantArrow" presStyleLbl="bgAccFollowNode1" presStyleIdx="6" presStyleCnt="10"/>
      <dgm:spPr/>
    </dgm:pt>
    <dgm:pt modelId="{D672EAB4-6522-4060-9E21-C8C1AEBDF1DD}" type="pres">
      <dgm:prSet presAssocID="{9C0B946E-48BF-401A-B9D8-10EE81AB0597}" presName="sp" presStyleCnt="0"/>
      <dgm:spPr/>
    </dgm:pt>
    <dgm:pt modelId="{B8A9DC9D-E3F6-4657-8F3F-BFCE086CC067}" type="pres">
      <dgm:prSet presAssocID="{F0305FD1-5405-4AD4-8728-0EEB5C520148}" presName="arrowAndChildren" presStyleCnt="0"/>
      <dgm:spPr/>
    </dgm:pt>
    <dgm:pt modelId="{578D4C7B-5E44-45D0-9A6E-9F1EEDDDE5BB}" type="pres">
      <dgm:prSet presAssocID="{F0305FD1-5405-4AD4-8728-0EEB5C520148}" presName="parentTextArrow" presStyleLbl="node1" presStyleIdx="0" presStyleCnt="0"/>
      <dgm:spPr/>
    </dgm:pt>
    <dgm:pt modelId="{5AA4EA68-06A0-4D94-A8D6-C38A2CB88382}" type="pres">
      <dgm:prSet presAssocID="{F0305FD1-5405-4AD4-8728-0EEB5C520148}" presName="arrow" presStyleLbl="alignNode1" presStyleIdx="7" presStyleCnt="10"/>
      <dgm:spPr/>
    </dgm:pt>
    <dgm:pt modelId="{A1DD1388-7B4F-4BD2-BCE7-6EB590411DA2}" type="pres">
      <dgm:prSet presAssocID="{F0305FD1-5405-4AD4-8728-0EEB5C520148}" presName="descendantArrow" presStyleLbl="bgAccFollowNode1" presStyleIdx="7" presStyleCnt="10"/>
      <dgm:spPr/>
    </dgm:pt>
    <dgm:pt modelId="{6C390F12-F5FF-4344-BA73-00B02FFB8F50}" type="pres">
      <dgm:prSet presAssocID="{38B190B4-8653-47B7-98FB-B8C0967AA15B}" presName="sp" presStyleCnt="0"/>
      <dgm:spPr/>
    </dgm:pt>
    <dgm:pt modelId="{1D2C3416-AAFB-415C-AB35-EE9FB8C14D09}" type="pres">
      <dgm:prSet presAssocID="{ACF5667F-F863-455C-93EE-EADBF6FB999E}" presName="arrowAndChildren" presStyleCnt="0"/>
      <dgm:spPr/>
    </dgm:pt>
    <dgm:pt modelId="{CA2F7042-F762-4017-BA9E-164CCFC983C2}" type="pres">
      <dgm:prSet presAssocID="{ACF5667F-F863-455C-93EE-EADBF6FB999E}" presName="parentTextArrow" presStyleLbl="node1" presStyleIdx="0" presStyleCnt="0"/>
      <dgm:spPr/>
    </dgm:pt>
    <dgm:pt modelId="{D37DF6A3-7125-4D8E-85B3-AC2280628792}" type="pres">
      <dgm:prSet presAssocID="{ACF5667F-F863-455C-93EE-EADBF6FB999E}" presName="arrow" presStyleLbl="alignNode1" presStyleIdx="8" presStyleCnt="10"/>
      <dgm:spPr/>
    </dgm:pt>
    <dgm:pt modelId="{1E44922D-FC1F-4530-9278-70AA207635D9}" type="pres">
      <dgm:prSet presAssocID="{ACF5667F-F863-455C-93EE-EADBF6FB999E}" presName="descendantArrow" presStyleLbl="bgAccFollowNode1" presStyleIdx="8" presStyleCnt="10"/>
      <dgm:spPr/>
    </dgm:pt>
    <dgm:pt modelId="{9AFD3970-C3D6-4A03-9323-3EBFBCCB4088}" type="pres">
      <dgm:prSet presAssocID="{BA15C042-0097-421C-99CA-C6C075B5CF62}" presName="sp" presStyleCnt="0"/>
      <dgm:spPr/>
    </dgm:pt>
    <dgm:pt modelId="{EA485C33-92FB-46AF-AB7C-913024693A2B}" type="pres">
      <dgm:prSet presAssocID="{95F9D4B6-7A7B-48B3-B52A-3B46FA89E8F5}" presName="arrowAndChildren" presStyleCnt="0"/>
      <dgm:spPr/>
    </dgm:pt>
    <dgm:pt modelId="{8EAFE1BA-48B6-4E2F-88B1-84A4410E29A6}" type="pres">
      <dgm:prSet presAssocID="{95F9D4B6-7A7B-48B3-B52A-3B46FA89E8F5}" presName="parentTextArrow" presStyleLbl="node1" presStyleIdx="0" presStyleCnt="0"/>
      <dgm:spPr/>
    </dgm:pt>
    <dgm:pt modelId="{3EB64066-5AFD-49A4-81FE-F1F564445F42}" type="pres">
      <dgm:prSet presAssocID="{95F9D4B6-7A7B-48B3-B52A-3B46FA89E8F5}" presName="arrow" presStyleLbl="alignNode1" presStyleIdx="9" presStyleCnt="10"/>
      <dgm:spPr/>
    </dgm:pt>
    <dgm:pt modelId="{7782A13C-90D2-4ED7-AC28-2C664CB18EFE}" type="pres">
      <dgm:prSet presAssocID="{95F9D4B6-7A7B-48B3-B52A-3B46FA89E8F5}" presName="descendantArrow" presStyleLbl="bgAccFollowNode1" presStyleIdx="9" presStyleCnt="10"/>
      <dgm:spPr/>
    </dgm:pt>
  </dgm:ptLst>
  <dgm:cxnLst>
    <dgm:cxn modelId="{A6FADD06-774B-4B16-9A7F-EB231F1E7B9A}" type="presOf" srcId="{B0AEE6E7-F117-4EE8-A225-3C559BB9EC5C}" destId="{47CFCC31-9AD8-471E-8B85-195775B64F4B}" srcOrd="0" destOrd="0" presId="urn:microsoft.com/office/officeart/2016/7/layout/VerticalDownArrowProcess"/>
    <dgm:cxn modelId="{E8B2D208-9CE8-4D9A-A444-A923FC77FAF7}" type="presOf" srcId="{0D93F3DD-4696-4247-BB27-4351B49327EF}" destId="{B0DEC67F-5125-461F-8020-77B189418FAC}" srcOrd="1" destOrd="0" presId="urn:microsoft.com/office/officeart/2016/7/layout/VerticalDownArrowProcess"/>
    <dgm:cxn modelId="{1B9D7612-7C30-469D-9A13-8A40A76F0B63}" srcId="{C3F54CD3-AD80-4F09-BD98-1DA4105A5BFF}" destId="{5AE3D623-740F-477B-A0CC-57E57D9E0E9C}" srcOrd="0" destOrd="0" parTransId="{18C89EF6-7D92-44CB-9689-A9296C19F4CE}" sibTransId="{2F5AA161-DB68-4482-B81B-4011ED8C859D}"/>
    <dgm:cxn modelId="{1432291E-C7C4-4105-A10A-CE6F6F912D14}" type="presOf" srcId="{5DF645C9-3914-4D24-BE18-EAB03C75FADA}" destId="{1616DB74-CD09-42AD-88ED-B1783E7C6F69}" srcOrd="0" destOrd="0" presId="urn:microsoft.com/office/officeart/2016/7/layout/VerticalDownArrowProcess"/>
    <dgm:cxn modelId="{9C8C1223-33DF-40F3-ADE7-E1EB8DB3A02F}" srcId="{7624C30B-40AC-4876-9A46-EB322A96EAD9}" destId="{F0305FD1-5405-4AD4-8728-0EEB5C520148}" srcOrd="2" destOrd="0" parTransId="{1EED3E40-E8E1-4F63-808E-BE95E68CA985}" sibTransId="{9C0B946E-48BF-401A-B9D8-10EE81AB0597}"/>
    <dgm:cxn modelId="{4674AE30-95F6-4B7C-BA3E-464C31D83DF0}" type="presOf" srcId="{ACF5667F-F863-455C-93EE-EADBF6FB999E}" destId="{CA2F7042-F762-4017-BA9E-164CCFC983C2}" srcOrd="0" destOrd="0" presId="urn:microsoft.com/office/officeart/2016/7/layout/VerticalDownArrowProcess"/>
    <dgm:cxn modelId="{FC092234-35BD-4526-B6AF-D85DF8C199E3}" type="presOf" srcId="{09D8A085-3AD4-4CC7-A3A8-F38F0C719846}" destId="{7782A13C-90D2-4ED7-AC28-2C664CB18EFE}" srcOrd="0" destOrd="0" presId="urn:microsoft.com/office/officeart/2016/7/layout/VerticalDownArrowProcess"/>
    <dgm:cxn modelId="{FDC94D34-AD7D-465E-AA8E-1C64E3011AA9}" type="presOf" srcId="{95F9D4B6-7A7B-48B3-B52A-3B46FA89E8F5}" destId="{3EB64066-5AFD-49A4-81FE-F1F564445F42}" srcOrd="1" destOrd="0" presId="urn:microsoft.com/office/officeart/2016/7/layout/VerticalDownArrowProcess"/>
    <dgm:cxn modelId="{182C6037-1363-4655-A5D0-4918255FFE52}" srcId="{F0305FD1-5405-4AD4-8728-0EEB5C520148}" destId="{7FE03C15-410B-4128-B150-158F32F2C460}" srcOrd="0" destOrd="0" parTransId="{90EC9162-2914-466C-B1DD-FC1D11B23438}" sibTransId="{51817A60-B858-4868-A0B3-B7603CEB4025}"/>
    <dgm:cxn modelId="{45BDF138-D0DA-490C-97D3-C3D990EB56FD}" srcId="{7624C30B-40AC-4876-9A46-EB322A96EAD9}" destId="{061CCB4E-040D-45AE-9802-A59E3FB7FCC4}" srcOrd="7" destOrd="0" parTransId="{A4499519-4E81-45B4-A85D-97235F3FE5E3}" sibTransId="{151BC07B-8852-439D-83F4-864E8EDF94DA}"/>
    <dgm:cxn modelId="{AED8FA5D-EFC9-4351-86C0-177165E61DE4}" srcId="{5DF645C9-3914-4D24-BE18-EAB03C75FADA}" destId="{B0AEE6E7-F117-4EE8-A225-3C559BB9EC5C}" srcOrd="0" destOrd="0" parTransId="{C1506307-E34F-4899-9505-1FB02D98748A}" sibTransId="{BDC9E147-DE9E-492B-BB5C-BD467CB5D452}"/>
    <dgm:cxn modelId="{0476FD45-06E6-4AE1-A3C6-A5284618BBDA}" type="presOf" srcId="{ACF5667F-F863-455C-93EE-EADBF6FB999E}" destId="{D37DF6A3-7125-4D8E-85B3-AC2280628792}" srcOrd="1" destOrd="0" presId="urn:microsoft.com/office/officeart/2016/7/layout/VerticalDownArrowProcess"/>
    <dgm:cxn modelId="{FFCA7D46-7610-4290-B5DB-1925CA7D9FD0}" type="presOf" srcId="{C3F54CD3-AD80-4F09-BD98-1DA4105A5BFF}" destId="{25B9099A-367F-42C8-9C0A-D58CCE6B39BE}" srcOrd="1" destOrd="0" presId="urn:microsoft.com/office/officeart/2016/7/layout/VerticalDownArrowProcess"/>
    <dgm:cxn modelId="{C96A3B67-0305-4081-9E7E-3C8FAC714082}" srcId="{7624C30B-40AC-4876-9A46-EB322A96EAD9}" destId="{95F9D4B6-7A7B-48B3-B52A-3B46FA89E8F5}" srcOrd="0" destOrd="0" parTransId="{FEEA615C-EB4E-4DC6-A988-72C521F031F6}" sibTransId="{BA15C042-0097-421C-99CA-C6C075B5CF62}"/>
    <dgm:cxn modelId="{9F3B5868-58CC-4076-80E2-F9974DE59F85}" srcId="{061CCB4E-040D-45AE-9802-A59E3FB7FCC4}" destId="{FCAC9196-6EB6-4813-B0EB-39EFB1CB378D}" srcOrd="0" destOrd="0" parTransId="{E2A678DC-8FA1-41EF-89A1-43D3B19B2652}" sibTransId="{98FE0132-A208-451E-A10D-DB833B11DFE9}"/>
    <dgm:cxn modelId="{22EFAF49-7ED4-4974-8F81-FE8910CE2827}" srcId="{7624C30B-40AC-4876-9A46-EB322A96EAD9}" destId="{6E8D03BA-3144-4D04-9986-194688568C57}" srcOrd="8" destOrd="0" parTransId="{BA4FD290-554D-4EA0-845A-AA9D5AF6F925}" sibTransId="{F5C56786-4B8C-4A85-9211-1F472F6A8581}"/>
    <dgm:cxn modelId="{EA1A046D-74D4-4152-80F1-CFBF522D5C20}" srcId="{7624C30B-40AC-4876-9A46-EB322A96EAD9}" destId="{3412100B-5D25-4B60-BE2E-A37BC6DC917B}" srcOrd="6" destOrd="0" parTransId="{A57C7F72-F39B-4502-B034-3A5B419A0455}" sibTransId="{3ABE1BD2-1C7F-4F8E-9C4E-D5AC78393FA9}"/>
    <dgm:cxn modelId="{710E3C52-39E6-4B6F-86BB-5F7E640623EA}" type="presOf" srcId="{FCAC9196-6EB6-4813-B0EB-39EFB1CB378D}" destId="{891228D5-49F5-4A02-889A-3F6EDE5516F6}" srcOrd="0" destOrd="0" presId="urn:microsoft.com/office/officeart/2016/7/layout/VerticalDownArrowProcess"/>
    <dgm:cxn modelId="{BF829352-CBF9-4B9D-AB19-209D77211529}" type="presOf" srcId="{061CCB4E-040D-45AE-9802-A59E3FB7FCC4}" destId="{E2788A98-06D3-4C10-A774-0E7EAA551681}" srcOrd="1" destOrd="0" presId="urn:microsoft.com/office/officeart/2016/7/layout/VerticalDownArrowProcess"/>
    <dgm:cxn modelId="{5A11D952-1A5B-4743-85C6-74B0322A5B0E}" type="presOf" srcId="{C3F54CD3-AD80-4F09-BD98-1DA4105A5BFF}" destId="{10C53930-E785-47CF-9843-E15F7FB13EEA}" srcOrd="0" destOrd="0" presId="urn:microsoft.com/office/officeart/2016/7/layout/VerticalDownArrowProcess"/>
    <dgm:cxn modelId="{479A7A53-6A7F-4320-B057-75D04E43E8AD}" type="presOf" srcId="{6E8D03BA-3144-4D04-9986-194688568C57}" destId="{8CB76A9C-6A1E-4906-BA06-3D1656D52B7E}" srcOrd="1" destOrd="0" presId="urn:microsoft.com/office/officeart/2016/7/layout/VerticalDownArrowProcess"/>
    <dgm:cxn modelId="{EB86FD74-B3D5-4F08-BDC7-DAA28B15AA61}" srcId="{95F9D4B6-7A7B-48B3-B52A-3B46FA89E8F5}" destId="{09D8A085-3AD4-4CC7-A3A8-F38F0C719846}" srcOrd="0" destOrd="0" parTransId="{FB76E03C-A351-4B3F-B1B7-58298DBEE0B9}" sibTransId="{6A40BBA6-4707-4C3C-B26B-2B98827F4CD0}"/>
    <dgm:cxn modelId="{5EE57C75-9587-4EFD-B353-56C67D92EFE3}" type="presOf" srcId="{5AE3D623-740F-477B-A0CC-57E57D9E0E9C}" destId="{1D9A92CD-3509-4CFC-8A19-7A9251744C1C}" srcOrd="0" destOrd="0" presId="urn:microsoft.com/office/officeart/2016/7/layout/VerticalDownArrowProcess"/>
    <dgm:cxn modelId="{D0192978-1757-4AB6-97C2-45A7B07688BF}" type="presOf" srcId="{3412100B-5D25-4B60-BE2E-A37BC6DC917B}" destId="{1EF8FAC8-1373-424B-B4DB-ED3FE5D6F4E2}" srcOrd="1" destOrd="0" presId="urn:microsoft.com/office/officeart/2016/7/layout/VerticalDownArrowProcess"/>
    <dgm:cxn modelId="{CD269381-B5B2-48C3-A657-FD7837D878C7}" srcId="{3412100B-5D25-4B60-BE2E-A37BC6DC917B}" destId="{3BD38876-3415-4991-A931-BE9B2FC1561C}" srcOrd="0" destOrd="0" parTransId="{CF7522E2-D2CB-454F-A695-C8EA7C31CB61}" sibTransId="{F40CF7C9-27CA-4FE8-9DC6-86E75826876D}"/>
    <dgm:cxn modelId="{3E09D08E-1DEC-4C76-8095-25F592B13E37}" srcId="{7624C30B-40AC-4876-9A46-EB322A96EAD9}" destId="{46B37E3D-7583-4C3A-8B80-18B5514C7645}" srcOrd="5" destOrd="0" parTransId="{74C31CDB-CE8B-4672-8FB7-D45946AF8119}" sibTransId="{813FD2CB-1233-4844-8F09-4A89688355A0}"/>
    <dgm:cxn modelId="{973ED08F-941D-4653-904A-CE3B453259DD}" type="presOf" srcId="{3BD38876-3415-4991-A931-BE9B2FC1561C}" destId="{2965C9BC-A5BE-45EF-A04D-9BD9172EF16F}" srcOrd="0" destOrd="0" presId="urn:microsoft.com/office/officeart/2016/7/layout/VerticalDownArrowProcess"/>
    <dgm:cxn modelId="{CF1EE691-E86F-489F-AB56-763B4B4DE1A9}" type="presOf" srcId="{414D9905-6E08-434C-ABE9-99027B66D92E}" destId="{3EE6F0A6-2C7C-420F-97C7-E4C9DE297C95}" srcOrd="0" destOrd="0" presId="urn:microsoft.com/office/officeart/2016/7/layout/VerticalDownArrowProcess"/>
    <dgm:cxn modelId="{D80A5795-041D-4BCC-B043-08A9B2673825}" srcId="{ACF5667F-F863-455C-93EE-EADBF6FB999E}" destId="{A1CA11A3-C220-4882-B8F0-4ECAB2930CEE}" srcOrd="0" destOrd="0" parTransId="{0115E827-1066-4FDD-ACCE-E19675E169A5}" sibTransId="{B7FBF995-1A78-486A-8C6E-33C0A12A9219}"/>
    <dgm:cxn modelId="{16640A98-1E90-481C-B68A-619A276C0BC0}" srcId="{7624C30B-40AC-4876-9A46-EB322A96EAD9}" destId="{C3F54CD3-AD80-4F09-BD98-1DA4105A5BFF}" srcOrd="3" destOrd="0" parTransId="{3BE510B9-B36B-48F1-82B6-74925EC1DFA5}" sibTransId="{79CF0BCF-57C2-4081-9478-EBBF931CBD93}"/>
    <dgm:cxn modelId="{98C6A2A1-C333-4A01-9F1D-8B7D60E89F3B}" type="presOf" srcId="{3412100B-5D25-4B60-BE2E-A37BC6DC917B}" destId="{B9755C6A-6C6B-4C04-B8DB-F7B05785FBAF}" srcOrd="0" destOrd="0" presId="urn:microsoft.com/office/officeart/2016/7/layout/VerticalDownArrowProcess"/>
    <dgm:cxn modelId="{47C05CA3-084C-4673-83AA-E44F38EAA7E1}" type="presOf" srcId="{46B37E3D-7583-4C3A-8B80-18B5514C7645}" destId="{0477965D-C915-4B32-94D6-2830EA0F9C27}" srcOrd="0" destOrd="0" presId="urn:microsoft.com/office/officeart/2016/7/layout/VerticalDownArrowProcess"/>
    <dgm:cxn modelId="{DB1561A3-3187-446D-8802-C3EA6CD03CF0}" type="presOf" srcId="{95F9D4B6-7A7B-48B3-B52A-3B46FA89E8F5}" destId="{8EAFE1BA-48B6-4E2F-88B1-84A4410E29A6}" srcOrd="0" destOrd="0" presId="urn:microsoft.com/office/officeart/2016/7/layout/VerticalDownArrowProcess"/>
    <dgm:cxn modelId="{783551A9-1AD5-4B20-A80C-FB9B14712945}" srcId="{0D93F3DD-4696-4247-BB27-4351B49327EF}" destId="{2875EA30-033D-46FC-928A-0A9F4540AB7A}" srcOrd="0" destOrd="0" parTransId="{9A1195C4-C4CC-456C-B305-23216854E414}" sibTransId="{98AE48D8-4BC4-4805-BF44-B72737DBFD8E}"/>
    <dgm:cxn modelId="{BA46ECAC-52C4-4B21-98CE-3426E8AD4191}" srcId="{7624C30B-40AC-4876-9A46-EB322A96EAD9}" destId="{5DF645C9-3914-4D24-BE18-EAB03C75FADA}" srcOrd="9" destOrd="0" parTransId="{47C12F4F-2B54-414F-9314-A649ABF19B18}" sibTransId="{84B4C1DA-766B-4BF8-93C2-5FB526294538}"/>
    <dgm:cxn modelId="{810B5EAE-4370-4932-93D4-77ECB4DEF475}" srcId="{6E8D03BA-3144-4D04-9986-194688568C57}" destId="{414D9905-6E08-434C-ABE9-99027B66D92E}" srcOrd="0" destOrd="0" parTransId="{26170001-D875-4128-9845-0399942F9DD3}" sibTransId="{462B7162-5A1D-4295-8DDF-73BF9C5BAF34}"/>
    <dgm:cxn modelId="{ACA141B3-3139-4369-BDF3-404834282780}" srcId="{7624C30B-40AC-4876-9A46-EB322A96EAD9}" destId="{ACF5667F-F863-455C-93EE-EADBF6FB999E}" srcOrd="1" destOrd="0" parTransId="{2D9915E0-B17C-45F1-B4BE-20A71ACD1408}" sibTransId="{38B190B4-8653-47B7-98FB-B8C0967AA15B}"/>
    <dgm:cxn modelId="{8CA4E7B3-59C0-4656-8A95-38973BAE9EF2}" type="presOf" srcId="{F0305FD1-5405-4AD4-8728-0EEB5C520148}" destId="{578D4C7B-5E44-45D0-9A6E-9F1EEDDDE5BB}" srcOrd="0" destOrd="0" presId="urn:microsoft.com/office/officeart/2016/7/layout/VerticalDownArrowProcess"/>
    <dgm:cxn modelId="{DAB2CCBC-F99D-40D3-A8D5-D0FABABA95CF}" type="presOf" srcId="{F05D521E-32C2-4AFF-9959-40D75CAE28CA}" destId="{67D1D549-0AC9-424B-83F6-7EDDB271812C}" srcOrd="0" destOrd="0" presId="urn:microsoft.com/office/officeart/2016/7/layout/VerticalDownArrowProcess"/>
    <dgm:cxn modelId="{781542BF-2C6B-4C0F-A34E-14C02C901A13}" type="presOf" srcId="{A1CA11A3-C220-4882-B8F0-4ECAB2930CEE}" destId="{1E44922D-FC1F-4530-9278-70AA207635D9}" srcOrd="0" destOrd="0" presId="urn:microsoft.com/office/officeart/2016/7/layout/VerticalDownArrowProcess"/>
    <dgm:cxn modelId="{CECAB3C1-7127-4F1E-9499-578E2429D279}" srcId="{7624C30B-40AC-4876-9A46-EB322A96EAD9}" destId="{0D93F3DD-4696-4247-BB27-4351B49327EF}" srcOrd="4" destOrd="0" parTransId="{3F3CCD5C-8FE6-48B3-8EF3-B1AD546363B9}" sibTransId="{4FF3B51E-0A84-4798-8DE2-D68253F89B54}"/>
    <dgm:cxn modelId="{80CA16C7-5F58-406E-AFCF-984FCB578328}" type="presOf" srcId="{46B37E3D-7583-4C3A-8B80-18B5514C7645}" destId="{7794A564-A48D-4D93-927A-7F5AF7E22726}" srcOrd="1" destOrd="0" presId="urn:microsoft.com/office/officeart/2016/7/layout/VerticalDownArrowProcess"/>
    <dgm:cxn modelId="{BF3972CE-D0A6-491D-AB4E-476A2F191B38}" type="presOf" srcId="{6E8D03BA-3144-4D04-9986-194688568C57}" destId="{6C7F1D1E-A36A-4AAB-9809-35A4057D7942}" srcOrd="0" destOrd="0" presId="urn:microsoft.com/office/officeart/2016/7/layout/VerticalDownArrowProcess"/>
    <dgm:cxn modelId="{1F6988D4-12BB-4418-866B-7FE2740A2B53}" type="presOf" srcId="{0D93F3DD-4696-4247-BB27-4351B49327EF}" destId="{7643BB0D-CA26-49E7-B5B5-9FEBF7DBF9E7}" srcOrd="0" destOrd="0" presId="urn:microsoft.com/office/officeart/2016/7/layout/VerticalDownArrowProcess"/>
    <dgm:cxn modelId="{15B95CD5-D143-49D6-8965-09BF66A55D34}" type="presOf" srcId="{2875EA30-033D-46FC-928A-0A9F4540AB7A}" destId="{F1314B9A-010C-442A-9E02-483F2AB2D5F6}" srcOrd="0" destOrd="0" presId="urn:microsoft.com/office/officeart/2016/7/layout/VerticalDownArrowProcess"/>
    <dgm:cxn modelId="{A2A1A3D9-2EF7-4A5F-83D0-15120860FAB1}" type="presOf" srcId="{7FE03C15-410B-4128-B150-158F32F2C460}" destId="{A1DD1388-7B4F-4BD2-BCE7-6EB590411DA2}" srcOrd="0" destOrd="0" presId="urn:microsoft.com/office/officeart/2016/7/layout/VerticalDownArrowProcess"/>
    <dgm:cxn modelId="{A40635E0-4E57-42E4-A736-861B7447F610}" type="presOf" srcId="{7624C30B-40AC-4876-9A46-EB322A96EAD9}" destId="{F81A8261-7D23-4619-B742-DC171C01D120}" srcOrd="0" destOrd="0" presId="urn:microsoft.com/office/officeart/2016/7/layout/VerticalDownArrowProcess"/>
    <dgm:cxn modelId="{2C5F29E7-503B-41B1-A129-CA979A0C1DC0}" type="presOf" srcId="{061CCB4E-040D-45AE-9802-A59E3FB7FCC4}" destId="{600E7F57-E65A-494C-B229-2C342009293B}" srcOrd="0" destOrd="0" presId="urn:microsoft.com/office/officeart/2016/7/layout/VerticalDownArrowProcess"/>
    <dgm:cxn modelId="{D45E06EF-01B1-4279-BEEC-56C9964C9823}" srcId="{46B37E3D-7583-4C3A-8B80-18B5514C7645}" destId="{F05D521E-32C2-4AFF-9959-40D75CAE28CA}" srcOrd="0" destOrd="0" parTransId="{0C181211-3E24-4996-BBEA-51F1557F90A0}" sibTransId="{B99B08CB-5405-4731-9299-29721FB6B2ED}"/>
    <dgm:cxn modelId="{B3762DEF-6C64-446F-A270-E1B5A080AD62}" type="presOf" srcId="{F0305FD1-5405-4AD4-8728-0EEB5C520148}" destId="{5AA4EA68-06A0-4D94-A8D6-C38A2CB88382}" srcOrd="1" destOrd="0" presId="urn:microsoft.com/office/officeart/2016/7/layout/VerticalDownArrowProcess"/>
    <dgm:cxn modelId="{F2F5880D-E048-4706-9149-1CDF3C9B4620}" type="presParOf" srcId="{F81A8261-7D23-4619-B742-DC171C01D120}" destId="{51FE7E73-38CC-427A-B256-9BDCAC71FC2D}" srcOrd="0" destOrd="0" presId="urn:microsoft.com/office/officeart/2016/7/layout/VerticalDownArrowProcess"/>
    <dgm:cxn modelId="{00E2C8F3-19BA-4E71-B995-5312E2F7A8D2}" type="presParOf" srcId="{51FE7E73-38CC-427A-B256-9BDCAC71FC2D}" destId="{1616DB74-CD09-42AD-88ED-B1783E7C6F69}" srcOrd="0" destOrd="0" presId="urn:microsoft.com/office/officeart/2016/7/layout/VerticalDownArrowProcess"/>
    <dgm:cxn modelId="{D5AFE8B1-7150-498E-B0E5-3B4F91DAB204}" type="presParOf" srcId="{51FE7E73-38CC-427A-B256-9BDCAC71FC2D}" destId="{47CFCC31-9AD8-471E-8B85-195775B64F4B}" srcOrd="1" destOrd="0" presId="urn:microsoft.com/office/officeart/2016/7/layout/VerticalDownArrowProcess"/>
    <dgm:cxn modelId="{E50175EB-2903-48E8-9737-322F5D21316D}" type="presParOf" srcId="{F81A8261-7D23-4619-B742-DC171C01D120}" destId="{B9F9B1EF-A13D-439F-81E4-6E374B949823}" srcOrd="1" destOrd="0" presId="urn:microsoft.com/office/officeart/2016/7/layout/VerticalDownArrowProcess"/>
    <dgm:cxn modelId="{C75A1E39-0168-420D-89B6-4A05ADECAA0A}" type="presParOf" srcId="{F81A8261-7D23-4619-B742-DC171C01D120}" destId="{EFE7199C-ECF3-44CF-9307-8ADEB3088C67}" srcOrd="2" destOrd="0" presId="urn:microsoft.com/office/officeart/2016/7/layout/VerticalDownArrowProcess"/>
    <dgm:cxn modelId="{F6A8A579-2449-4645-8067-420048C0DA4B}" type="presParOf" srcId="{EFE7199C-ECF3-44CF-9307-8ADEB3088C67}" destId="{6C7F1D1E-A36A-4AAB-9809-35A4057D7942}" srcOrd="0" destOrd="0" presId="urn:microsoft.com/office/officeart/2016/7/layout/VerticalDownArrowProcess"/>
    <dgm:cxn modelId="{1999DE35-2AFE-43D4-AC76-EDB79AB83499}" type="presParOf" srcId="{EFE7199C-ECF3-44CF-9307-8ADEB3088C67}" destId="{8CB76A9C-6A1E-4906-BA06-3D1656D52B7E}" srcOrd="1" destOrd="0" presId="urn:microsoft.com/office/officeart/2016/7/layout/VerticalDownArrowProcess"/>
    <dgm:cxn modelId="{B6018F46-10D4-42D7-A099-DE2B9F60DB04}" type="presParOf" srcId="{EFE7199C-ECF3-44CF-9307-8ADEB3088C67}" destId="{3EE6F0A6-2C7C-420F-97C7-E4C9DE297C95}" srcOrd="2" destOrd="0" presId="urn:microsoft.com/office/officeart/2016/7/layout/VerticalDownArrowProcess"/>
    <dgm:cxn modelId="{FAF5717E-AD46-4512-BC65-94253935B630}" type="presParOf" srcId="{F81A8261-7D23-4619-B742-DC171C01D120}" destId="{6C05012F-3DA7-4BF3-A548-F03C241551BB}" srcOrd="3" destOrd="0" presId="urn:microsoft.com/office/officeart/2016/7/layout/VerticalDownArrowProcess"/>
    <dgm:cxn modelId="{6F5C222D-E891-43BC-8A76-4AF2F8928C6E}" type="presParOf" srcId="{F81A8261-7D23-4619-B742-DC171C01D120}" destId="{A7DE4853-8090-49AB-A570-D57B6006AD4C}" srcOrd="4" destOrd="0" presId="urn:microsoft.com/office/officeart/2016/7/layout/VerticalDownArrowProcess"/>
    <dgm:cxn modelId="{98C165A0-B4D4-4321-BD9F-455DC03529EC}" type="presParOf" srcId="{A7DE4853-8090-49AB-A570-D57B6006AD4C}" destId="{600E7F57-E65A-494C-B229-2C342009293B}" srcOrd="0" destOrd="0" presId="urn:microsoft.com/office/officeart/2016/7/layout/VerticalDownArrowProcess"/>
    <dgm:cxn modelId="{1E867E29-3993-4885-872B-E0A1087639E6}" type="presParOf" srcId="{A7DE4853-8090-49AB-A570-D57B6006AD4C}" destId="{E2788A98-06D3-4C10-A774-0E7EAA551681}" srcOrd="1" destOrd="0" presId="urn:microsoft.com/office/officeart/2016/7/layout/VerticalDownArrowProcess"/>
    <dgm:cxn modelId="{C1570BA2-4A3B-444D-9415-1B3B39B99DE0}" type="presParOf" srcId="{A7DE4853-8090-49AB-A570-D57B6006AD4C}" destId="{891228D5-49F5-4A02-889A-3F6EDE5516F6}" srcOrd="2" destOrd="0" presId="urn:microsoft.com/office/officeart/2016/7/layout/VerticalDownArrowProcess"/>
    <dgm:cxn modelId="{4442C4F8-23BE-439B-85DC-DDBCF77B3BB6}" type="presParOf" srcId="{F81A8261-7D23-4619-B742-DC171C01D120}" destId="{51F0B875-7913-440A-8B3E-64ABDDBBDE7F}" srcOrd="5" destOrd="0" presId="urn:microsoft.com/office/officeart/2016/7/layout/VerticalDownArrowProcess"/>
    <dgm:cxn modelId="{8BCC1333-1F34-4E8C-83F6-104E9C933256}" type="presParOf" srcId="{F81A8261-7D23-4619-B742-DC171C01D120}" destId="{1AA7BED1-7151-48FF-AA29-CD2726187268}" srcOrd="6" destOrd="0" presId="urn:microsoft.com/office/officeart/2016/7/layout/VerticalDownArrowProcess"/>
    <dgm:cxn modelId="{DA28EEC4-A4B1-4C98-AA1F-F494914ADAF7}" type="presParOf" srcId="{1AA7BED1-7151-48FF-AA29-CD2726187268}" destId="{B9755C6A-6C6B-4C04-B8DB-F7B05785FBAF}" srcOrd="0" destOrd="0" presId="urn:microsoft.com/office/officeart/2016/7/layout/VerticalDownArrowProcess"/>
    <dgm:cxn modelId="{3495961F-12E8-4010-AE3A-3667847604CC}" type="presParOf" srcId="{1AA7BED1-7151-48FF-AA29-CD2726187268}" destId="{1EF8FAC8-1373-424B-B4DB-ED3FE5D6F4E2}" srcOrd="1" destOrd="0" presId="urn:microsoft.com/office/officeart/2016/7/layout/VerticalDownArrowProcess"/>
    <dgm:cxn modelId="{B13555E5-F43D-4199-B40C-89E6A1E4EF39}" type="presParOf" srcId="{1AA7BED1-7151-48FF-AA29-CD2726187268}" destId="{2965C9BC-A5BE-45EF-A04D-9BD9172EF16F}" srcOrd="2" destOrd="0" presId="urn:microsoft.com/office/officeart/2016/7/layout/VerticalDownArrowProcess"/>
    <dgm:cxn modelId="{4598433F-87D7-4055-8CC7-A056BC36508A}" type="presParOf" srcId="{F81A8261-7D23-4619-B742-DC171C01D120}" destId="{1CC07ACB-9B80-468A-8332-9368CB7318DE}" srcOrd="7" destOrd="0" presId="urn:microsoft.com/office/officeart/2016/7/layout/VerticalDownArrowProcess"/>
    <dgm:cxn modelId="{B543541C-38A0-4364-A0C3-471571086F69}" type="presParOf" srcId="{F81A8261-7D23-4619-B742-DC171C01D120}" destId="{BE6CF82B-3283-4816-B180-FF37E93ACA84}" srcOrd="8" destOrd="0" presId="urn:microsoft.com/office/officeart/2016/7/layout/VerticalDownArrowProcess"/>
    <dgm:cxn modelId="{8A72F23E-815F-4216-A086-93708D27C3F3}" type="presParOf" srcId="{BE6CF82B-3283-4816-B180-FF37E93ACA84}" destId="{0477965D-C915-4B32-94D6-2830EA0F9C27}" srcOrd="0" destOrd="0" presId="urn:microsoft.com/office/officeart/2016/7/layout/VerticalDownArrowProcess"/>
    <dgm:cxn modelId="{0727DAD0-8F9E-4A8A-A1BA-45A60A2D5DDB}" type="presParOf" srcId="{BE6CF82B-3283-4816-B180-FF37E93ACA84}" destId="{7794A564-A48D-4D93-927A-7F5AF7E22726}" srcOrd="1" destOrd="0" presId="urn:microsoft.com/office/officeart/2016/7/layout/VerticalDownArrowProcess"/>
    <dgm:cxn modelId="{5508BDF3-2C86-476C-AA9D-D77274E09838}" type="presParOf" srcId="{BE6CF82B-3283-4816-B180-FF37E93ACA84}" destId="{67D1D549-0AC9-424B-83F6-7EDDB271812C}" srcOrd="2" destOrd="0" presId="urn:microsoft.com/office/officeart/2016/7/layout/VerticalDownArrowProcess"/>
    <dgm:cxn modelId="{6642BF33-286A-43C1-8F5C-E89673751370}" type="presParOf" srcId="{F81A8261-7D23-4619-B742-DC171C01D120}" destId="{266132B8-B99C-4046-A4D6-10F01BD937FB}" srcOrd="9" destOrd="0" presId="urn:microsoft.com/office/officeart/2016/7/layout/VerticalDownArrowProcess"/>
    <dgm:cxn modelId="{106D9D93-7C97-4A5C-8420-9604FB0825F0}" type="presParOf" srcId="{F81A8261-7D23-4619-B742-DC171C01D120}" destId="{A16DCD44-F55A-4636-893E-3D2E2DAC1B5A}" srcOrd="10" destOrd="0" presId="urn:microsoft.com/office/officeart/2016/7/layout/VerticalDownArrowProcess"/>
    <dgm:cxn modelId="{A51833FD-A79B-4711-8719-3695025E3564}" type="presParOf" srcId="{A16DCD44-F55A-4636-893E-3D2E2DAC1B5A}" destId="{7643BB0D-CA26-49E7-B5B5-9FEBF7DBF9E7}" srcOrd="0" destOrd="0" presId="urn:microsoft.com/office/officeart/2016/7/layout/VerticalDownArrowProcess"/>
    <dgm:cxn modelId="{B25ADCC7-26C1-415D-9F03-2E8E6DF1B8BA}" type="presParOf" srcId="{A16DCD44-F55A-4636-893E-3D2E2DAC1B5A}" destId="{B0DEC67F-5125-461F-8020-77B189418FAC}" srcOrd="1" destOrd="0" presId="urn:microsoft.com/office/officeart/2016/7/layout/VerticalDownArrowProcess"/>
    <dgm:cxn modelId="{019F7565-A0CA-41C4-B35C-B700B3F10E93}" type="presParOf" srcId="{A16DCD44-F55A-4636-893E-3D2E2DAC1B5A}" destId="{F1314B9A-010C-442A-9E02-483F2AB2D5F6}" srcOrd="2" destOrd="0" presId="urn:microsoft.com/office/officeart/2016/7/layout/VerticalDownArrowProcess"/>
    <dgm:cxn modelId="{0116A9C9-DE91-439E-B7CE-0C2C8B5F5228}" type="presParOf" srcId="{F81A8261-7D23-4619-B742-DC171C01D120}" destId="{A54F393C-18E7-47A1-ACFB-8F9342B552A7}" srcOrd="11" destOrd="0" presId="urn:microsoft.com/office/officeart/2016/7/layout/VerticalDownArrowProcess"/>
    <dgm:cxn modelId="{DFA6EF55-58B3-4DCB-ABA6-434EB494DA20}" type="presParOf" srcId="{F81A8261-7D23-4619-B742-DC171C01D120}" destId="{501AFEE7-8B18-4250-A1F5-698A511AB7C6}" srcOrd="12" destOrd="0" presId="urn:microsoft.com/office/officeart/2016/7/layout/VerticalDownArrowProcess"/>
    <dgm:cxn modelId="{96224306-A421-4E6F-9DB8-FB71799524BF}" type="presParOf" srcId="{501AFEE7-8B18-4250-A1F5-698A511AB7C6}" destId="{10C53930-E785-47CF-9843-E15F7FB13EEA}" srcOrd="0" destOrd="0" presId="urn:microsoft.com/office/officeart/2016/7/layout/VerticalDownArrowProcess"/>
    <dgm:cxn modelId="{990B1F6F-6DF3-4E8E-8B12-A7AB477C0C33}" type="presParOf" srcId="{501AFEE7-8B18-4250-A1F5-698A511AB7C6}" destId="{25B9099A-367F-42C8-9C0A-D58CCE6B39BE}" srcOrd="1" destOrd="0" presId="urn:microsoft.com/office/officeart/2016/7/layout/VerticalDownArrowProcess"/>
    <dgm:cxn modelId="{0ED6213B-14B1-4284-87DC-22CEF3DA296C}" type="presParOf" srcId="{501AFEE7-8B18-4250-A1F5-698A511AB7C6}" destId="{1D9A92CD-3509-4CFC-8A19-7A9251744C1C}" srcOrd="2" destOrd="0" presId="urn:microsoft.com/office/officeart/2016/7/layout/VerticalDownArrowProcess"/>
    <dgm:cxn modelId="{0D915373-6156-4F2A-B141-3E171877F322}" type="presParOf" srcId="{F81A8261-7D23-4619-B742-DC171C01D120}" destId="{D672EAB4-6522-4060-9E21-C8C1AEBDF1DD}" srcOrd="13" destOrd="0" presId="urn:microsoft.com/office/officeart/2016/7/layout/VerticalDownArrowProcess"/>
    <dgm:cxn modelId="{61A64909-0586-41D3-9192-DB25FE8886F0}" type="presParOf" srcId="{F81A8261-7D23-4619-B742-DC171C01D120}" destId="{B8A9DC9D-E3F6-4657-8F3F-BFCE086CC067}" srcOrd="14" destOrd="0" presId="urn:microsoft.com/office/officeart/2016/7/layout/VerticalDownArrowProcess"/>
    <dgm:cxn modelId="{4B38ED10-3221-4B6D-B026-ADF73295DE98}" type="presParOf" srcId="{B8A9DC9D-E3F6-4657-8F3F-BFCE086CC067}" destId="{578D4C7B-5E44-45D0-9A6E-9F1EEDDDE5BB}" srcOrd="0" destOrd="0" presId="urn:microsoft.com/office/officeart/2016/7/layout/VerticalDownArrowProcess"/>
    <dgm:cxn modelId="{1057D9EB-A57D-42C7-862B-D6302B86BF5E}" type="presParOf" srcId="{B8A9DC9D-E3F6-4657-8F3F-BFCE086CC067}" destId="{5AA4EA68-06A0-4D94-A8D6-C38A2CB88382}" srcOrd="1" destOrd="0" presId="urn:microsoft.com/office/officeart/2016/7/layout/VerticalDownArrowProcess"/>
    <dgm:cxn modelId="{99BD99B9-2873-4531-9FEA-C37505741B62}" type="presParOf" srcId="{B8A9DC9D-E3F6-4657-8F3F-BFCE086CC067}" destId="{A1DD1388-7B4F-4BD2-BCE7-6EB590411DA2}" srcOrd="2" destOrd="0" presId="urn:microsoft.com/office/officeart/2016/7/layout/VerticalDownArrowProcess"/>
    <dgm:cxn modelId="{BCC2C381-334E-4F1C-A4F8-E60FB669D001}" type="presParOf" srcId="{F81A8261-7D23-4619-B742-DC171C01D120}" destId="{6C390F12-F5FF-4344-BA73-00B02FFB8F50}" srcOrd="15" destOrd="0" presId="urn:microsoft.com/office/officeart/2016/7/layout/VerticalDownArrowProcess"/>
    <dgm:cxn modelId="{34222C98-F58C-4C7E-8E10-300A159D7018}" type="presParOf" srcId="{F81A8261-7D23-4619-B742-DC171C01D120}" destId="{1D2C3416-AAFB-415C-AB35-EE9FB8C14D09}" srcOrd="16" destOrd="0" presId="urn:microsoft.com/office/officeart/2016/7/layout/VerticalDownArrowProcess"/>
    <dgm:cxn modelId="{1C2A4B0D-73D9-4FC5-98ED-3BAA62B1BD01}" type="presParOf" srcId="{1D2C3416-AAFB-415C-AB35-EE9FB8C14D09}" destId="{CA2F7042-F762-4017-BA9E-164CCFC983C2}" srcOrd="0" destOrd="0" presId="urn:microsoft.com/office/officeart/2016/7/layout/VerticalDownArrowProcess"/>
    <dgm:cxn modelId="{E693CB76-3532-4616-AF5A-5DF22E4B70D2}" type="presParOf" srcId="{1D2C3416-AAFB-415C-AB35-EE9FB8C14D09}" destId="{D37DF6A3-7125-4D8E-85B3-AC2280628792}" srcOrd="1" destOrd="0" presId="urn:microsoft.com/office/officeart/2016/7/layout/VerticalDownArrowProcess"/>
    <dgm:cxn modelId="{4186A243-699B-4F47-9EEE-C53AAC33F724}" type="presParOf" srcId="{1D2C3416-AAFB-415C-AB35-EE9FB8C14D09}" destId="{1E44922D-FC1F-4530-9278-70AA207635D9}" srcOrd="2" destOrd="0" presId="urn:microsoft.com/office/officeart/2016/7/layout/VerticalDownArrowProcess"/>
    <dgm:cxn modelId="{C0E7B528-ABCB-437C-A52C-94F7E781FDD1}" type="presParOf" srcId="{F81A8261-7D23-4619-B742-DC171C01D120}" destId="{9AFD3970-C3D6-4A03-9323-3EBFBCCB4088}" srcOrd="17" destOrd="0" presId="urn:microsoft.com/office/officeart/2016/7/layout/VerticalDownArrowProcess"/>
    <dgm:cxn modelId="{16413CCA-786C-4BC4-9DD4-3A16188C46F5}" type="presParOf" srcId="{F81A8261-7D23-4619-B742-DC171C01D120}" destId="{EA485C33-92FB-46AF-AB7C-913024693A2B}" srcOrd="18" destOrd="0" presId="urn:microsoft.com/office/officeart/2016/7/layout/VerticalDownArrowProcess"/>
    <dgm:cxn modelId="{51E762B2-2090-4C73-96A4-94FF80A34D8E}" type="presParOf" srcId="{EA485C33-92FB-46AF-AB7C-913024693A2B}" destId="{8EAFE1BA-48B6-4E2F-88B1-84A4410E29A6}" srcOrd="0" destOrd="0" presId="urn:microsoft.com/office/officeart/2016/7/layout/VerticalDownArrowProcess"/>
    <dgm:cxn modelId="{B4AE53A6-AE56-4694-89ED-ECD7F611BEE5}" type="presParOf" srcId="{EA485C33-92FB-46AF-AB7C-913024693A2B}" destId="{3EB64066-5AFD-49A4-81FE-F1F564445F42}" srcOrd="1" destOrd="0" presId="urn:microsoft.com/office/officeart/2016/7/layout/VerticalDownArrowProcess"/>
    <dgm:cxn modelId="{E6B73B39-94A5-4E56-8585-C84041A09FF8}" type="presParOf" srcId="{EA485C33-92FB-46AF-AB7C-913024693A2B}" destId="{7782A13C-90D2-4ED7-AC28-2C664CB18EFE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6DB74-CD09-42AD-88ED-B1783E7C6F69}">
      <dsp:nvSpPr>
        <dsp:cNvPr id="0" name=""/>
        <dsp:cNvSpPr/>
      </dsp:nvSpPr>
      <dsp:spPr>
        <a:xfrm>
          <a:off x="0" y="4545151"/>
          <a:ext cx="2047875" cy="331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Demonstrate</a:t>
          </a:r>
        </a:p>
      </dsp:txBody>
      <dsp:txXfrm>
        <a:off x="0" y="4545151"/>
        <a:ext cx="2047875" cy="331589"/>
      </dsp:txXfrm>
    </dsp:sp>
    <dsp:sp modelId="{47CFCC31-9AD8-471E-8B85-195775B64F4B}">
      <dsp:nvSpPr>
        <dsp:cNvPr id="0" name=""/>
        <dsp:cNvSpPr/>
      </dsp:nvSpPr>
      <dsp:spPr>
        <a:xfrm>
          <a:off x="2047874" y="4545151"/>
          <a:ext cx="6143625" cy="3315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Demonstrate a positive and “I will” attitude daily.</a:t>
          </a:r>
        </a:p>
      </dsp:txBody>
      <dsp:txXfrm>
        <a:off x="2047874" y="4545151"/>
        <a:ext cx="6143625" cy="331589"/>
      </dsp:txXfrm>
    </dsp:sp>
    <dsp:sp modelId="{8CB76A9C-6A1E-4906-BA06-3D1656D52B7E}">
      <dsp:nvSpPr>
        <dsp:cNvPr id="0" name=""/>
        <dsp:cNvSpPr/>
      </dsp:nvSpPr>
      <dsp:spPr>
        <a:xfrm rot="10800000">
          <a:off x="0" y="404014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Lead by</a:t>
          </a:r>
        </a:p>
      </dsp:txBody>
      <dsp:txXfrm rot="-10800000">
        <a:off x="0" y="4040140"/>
        <a:ext cx="2047875" cy="331489"/>
      </dsp:txXfrm>
    </dsp:sp>
    <dsp:sp modelId="{3EE6F0A6-2C7C-420F-97C7-E4C9DE297C95}">
      <dsp:nvSpPr>
        <dsp:cNvPr id="0" name=""/>
        <dsp:cNvSpPr/>
      </dsp:nvSpPr>
      <dsp:spPr>
        <a:xfrm>
          <a:off x="2047874" y="404014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Lead by example and inspire others to do their best. </a:t>
          </a:r>
        </a:p>
      </dsp:txBody>
      <dsp:txXfrm>
        <a:off x="2047874" y="4040140"/>
        <a:ext cx="6143625" cy="331489"/>
      </dsp:txXfrm>
    </dsp:sp>
    <dsp:sp modelId="{E2788A98-06D3-4C10-A774-0E7EAA551681}">
      <dsp:nvSpPr>
        <dsp:cNvPr id="0" name=""/>
        <dsp:cNvSpPr/>
      </dsp:nvSpPr>
      <dsp:spPr>
        <a:xfrm rot="10800000">
          <a:off x="0" y="353513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Be</a:t>
          </a:r>
        </a:p>
      </dsp:txBody>
      <dsp:txXfrm rot="-10800000">
        <a:off x="0" y="3535130"/>
        <a:ext cx="2047875" cy="331489"/>
      </dsp:txXfrm>
    </dsp:sp>
    <dsp:sp modelId="{891228D5-49F5-4A02-889A-3F6EDE5516F6}">
      <dsp:nvSpPr>
        <dsp:cNvPr id="0" name=""/>
        <dsp:cNvSpPr/>
      </dsp:nvSpPr>
      <dsp:spPr>
        <a:xfrm>
          <a:off x="2047874" y="353513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 a trusted resource to others.</a:t>
          </a:r>
        </a:p>
      </dsp:txBody>
      <dsp:txXfrm>
        <a:off x="2047874" y="3535130"/>
        <a:ext cx="6143625" cy="331489"/>
      </dsp:txXfrm>
    </dsp:sp>
    <dsp:sp modelId="{1EF8FAC8-1373-424B-B4DB-ED3FE5D6F4E2}">
      <dsp:nvSpPr>
        <dsp:cNvPr id="0" name=""/>
        <dsp:cNvSpPr/>
      </dsp:nvSpPr>
      <dsp:spPr>
        <a:xfrm rot="10800000">
          <a:off x="0" y="303012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Show</a:t>
          </a:r>
        </a:p>
      </dsp:txBody>
      <dsp:txXfrm rot="-10800000">
        <a:off x="0" y="3030120"/>
        <a:ext cx="2047875" cy="331489"/>
      </dsp:txXfrm>
    </dsp:sp>
    <dsp:sp modelId="{2965C9BC-A5BE-45EF-A04D-9BD9172EF16F}">
      <dsp:nvSpPr>
        <dsp:cNvPr id="0" name=""/>
        <dsp:cNvSpPr/>
      </dsp:nvSpPr>
      <dsp:spPr>
        <a:xfrm>
          <a:off x="2047874" y="303012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Show appreciation for the contributions of others.</a:t>
          </a:r>
        </a:p>
      </dsp:txBody>
      <dsp:txXfrm>
        <a:off x="2047874" y="3030120"/>
        <a:ext cx="6143625" cy="331489"/>
      </dsp:txXfrm>
    </dsp:sp>
    <dsp:sp modelId="{7794A564-A48D-4D93-927A-7F5AF7E22726}">
      <dsp:nvSpPr>
        <dsp:cNvPr id="0" name=""/>
        <dsp:cNvSpPr/>
      </dsp:nvSpPr>
      <dsp:spPr>
        <a:xfrm rot="10800000">
          <a:off x="0" y="252511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Hold</a:t>
          </a:r>
        </a:p>
      </dsp:txBody>
      <dsp:txXfrm rot="-10800000">
        <a:off x="0" y="2525110"/>
        <a:ext cx="2047875" cy="331489"/>
      </dsp:txXfrm>
    </dsp:sp>
    <dsp:sp modelId="{67D1D549-0AC9-424B-83F6-7EDDB271812C}">
      <dsp:nvSpPr>
        <dsp:cNvPr id="0" name=""/>
        <dsp:cNvSpPr/>
      </dsp:nvSpPr>
      <dsp:spPr>
        <a:xfrm>
          <a:off x="2047874" y="252511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Hold your peers accountable for their actions. </a:t>
          </a:r>
        </a:p>
      </dsp:txBody>
      <dsp:txXfrm>
        <a:off x="2047874" y="2525110"/>
        <a:ext cx="6143625" cy="331489"/>
      </dsp:txXfrm>
    </dsp:sp>
    <dsp:sp modelId="{B0DEC67F-5125-461F-8020-77B189418FAC}">
      <dsp:nvSpPr>
        <dsp:cNvPr id="0" name=""/>
        <dsp:cNvSpPr/>
      </dsp:nvSpPr>
      <dsp:spPr>
        <a:xfrm rot="10800000">
          <a:off x="0" y="202010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Be</a:t>
          </a:r>
        </a:p>
      </dsp:txBody>
      <dsp:txXfrm rot="-10800000">
        <a:off x="0" y="2020100"/>
        <a:ext cx="2047875" cy="331489"/>
      </dsp:txXfrm>
    </dsp:sp>
    <dsp:sp modelId="{F1314B9A-010C-442A-9E02-483F2AB2D5F6}">
      <dsp:nvSpPr>
        <dsp:cNvPr id="0" name=""/>
        <dsp:cNvSpPr/>
      </dsp:nvSpPr>
      <dsp:spPr>
        <a:xfrm>
          <a:off x="2047874" y="202010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 in the habit of asking, “What can I do to help?” </a:t>
          </a:r>
        </a:p>
      </dsp:txBody>
      <dsp:txXfrm>
        <a:off x="2047874" y="2020100"/>
        <a:ext cx="6143625" cy="331489"/>
      </dsp:txXfrm>
    </dsp:sp>
    <dsp:sp modelId="{25B9099A-367F-42C8-9C0A-D58CCE6B39BE}">
      <dsp:nvSpPr>
        <dsp:cNvPr id="0" name=""/>
        <dsp:cNvSpPr/>
      </dsp:nvSpPr>
      <dsp:spPr>
        <a:xfrm rot="10800000">
          <a:off x="0" y="151509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Report</a:t>
          </a:r>
        </a:p>
      </dsp:txBody>
      <dsp:txXfrm rot="-10800000">
        <a:off x="0" y="1515090"/>
        <a:ext cx="2047875" cy="331489"/>
      </dsp:txXfrm>
    </dsp:sp>
    <dsp:sp modelId="{1D9A92CD-3509-4CFC-8A19-7A9251744C1C}">
      <dsp:nvSpPr>
        <dsp:cNvPr id="0" name=""/>
        <dsp:cNvSpPr/>
      </dsp:nvSpPr>
      <dsp:spPr>
        <a:xfrm>
          <a:off x="2047874" y="151509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Report to work as scheduled – we must be present and on time to serve each other and our community.</a:t>
          </a:r>
        </a:p>
      </dsp:txBody>
      <dsp:txXfrm>
        <a:off x="2047874" y="1515090"/>
        <a:ext cx="6143625" cy="331489"/>
      </dsp:txXfrm>
    </dsp:sp>
    <dsp:sp modelId="{5AA4EA68-06A0-4D94-A8D6-C38A2CB88382}">
      <dsp:nvSpPr>
        <dsp:cNvPr id="0" name=""/>
        <dsp:cNvSpPr/>
      </dsp:nvSpPr>
      <dsp:spPr>
        <a:xfrm rot="10800000">
          <a:off x="0" y="1010080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Be</a:t>
          </a:r>
        </a:p>
      </dsp:txBody>
      <dsp:txXfrm rot="-10800000">
        <a:off x="0" y="1010080"/>
        <a:ext cx="2047875" cy="331489"/>
      </dsp:txXfrm>
    </dsp:sp>
    <dsp:sp modelId="{A1DD1388-7B4F-4BD2-BCE7-6EB590411DA2}">
      <dsp:nvSpPr>
        <dsp:cNvPr id="0" name=""/>
        <dsp:cNvSpPr/>
      </dsp:nvSpPr>
      <dsp:spPr>
        <a:xfrm>
          <a:off x="2047874" y="1010080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 engaged and supportive.</a:t>
          </a:r>
        </a:p>
      </dsp:txBody>
      <dsp:txXfrm>
        <a:off x="2047874" y="1010080"/>
        <a:ext cx="6143625" cy="331489"/>
      </dsp:txXfrm>
    </dsp:sp>
    <dsp:sp modelId="{D37DF6A3-7125-4D8E-85B3-AC2280628792}">
      <dsp:nvSpPr>
        <dsp:cNvPr id="0" name=""/>
        <dsp:cNvSpPr/>
      </dsp:nvSpPr>
      <dsp:spPr>
        <a:xfrm rot="10800000">
          <a:off x="0" y="505069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Seek</a:t>
          </a:r>
        </a:p>
      </dsp:txBody>
      <dsp:txXfrm rot="-10800000">
        <a:off x="0" y="505069"/>
        <a:ext cx="2047875" cy="331489"/>
      </dsp:txXfrm>
    </dsp:sp>
    <dsp:sp modelId="{1E44922D-FC1F-4530-9278-70AA207635D9}">
      <dsp:nvSpPr>
        <dsp:cNvPr id="0" name=""/>
        <dsp:cNvSpPr/>
      </dsp:nvSpPr>
      <dsp:spPr>
        <a:xfrm>
          <a:off x="2047874" y="505069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Seek to grow professionally and encourage your teammates to do the same.</a:t>
          </a:r>
        </a:p>
      </dsp:txBody>
      <dsp:txXfrm>
        <a:off x="2047874" y="505069"/>
        <a:ext cx="6143625" cy="331489"/>
      </dsp:txXfrm>
    </dsp:sp>
    <dsp:sp modelId="{3EB64066-5AFD-49A4-81FE-F1F564445F42}">
      <dsp:nvSpPr>
        <dsp:cNvPr id="0" name=""/>
        <dsp:cNvSpPr/>
      </dsp:nvSpPr>
      <dsp:spPr>
        <a:xfrm rot="10800000">
          <a:off x="0" y="59"/>
          <a:ext cx="2047875" cy="509983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645" tIns="92456" rIns="145645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Recommit</a:t>
          </a:r>
        </a:p>
      </dsp:txBody>
      <dsp:txXfrm rot="-10800000">
        <a:off x="0" y="59"/>
        <a:ext cx="2047875" cy="331489"/>
      </dsp:txXfrm>
    </dsp:sp>
    <dsp:sp modelId="{7782A13C-90D2-4ED7-AC28-2C664CB18EFE}">
      <dsp:nvSpPr>
        <dsp:cNvPr id="0" name=""/>
        <dsp:cNvSpPr/>
      </dsp:nvSpPr>
      <dsp:spPr>
        <a:xfrm>
          <a:off x="2047874" y="59"/>
          <a:ext cx="6143625" cy="3314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22" tIns="139700" rIns="12462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Recommit yourself daily to utilizing your talents to the benefit of staff, patients, physicians and guests – maximizing your personal contributions to MCHS and your department.</a:t>
          </a:r>
        </a:p>
      </dsp:txBody>
      <dsp:txXfrm>
        <a:off x="2047874" y="59"/>
        <a:ext cx="6143625" cy="3314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92EF13-D9A1-4A2E-95FE-01F7CE976B74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F4280A6-6A61-46D4-844B-A7A4A2A3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7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80A6-6A61-46D4-844B-A7A4A2A398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75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80A6-6A61-46D4-844B-A7A4A2A3988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29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280A6-6A61-46D4-844B-A7A4A2A3988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8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16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86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63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42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105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29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48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52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23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49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37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BFF76-A8B3-4FA3-97E8-278BD79CA3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9CB5A4D-9D88-452D-B680-A1C159E666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 descr="Clouds.jpg">
            <a:extLst>
              <a:ext uri="{FF2B5EF4-FFF2-40B4-BE49-F238E27FC236}">
                <a16:creationId xmlns:a16="http://schemas.microsoft.com/office/drawing/2014/main" id="{4782A91D-E9E6-459E-9396-11A92B76FA8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I CARE Adv.System Logo.jpg">
            <a:extLst>
              <a:ext uri="{FF2B5EF4-FFF2-40B4-BE49-F238E27FC236}">
                <a16:creationId xmlns:a16="http://schemas.microsoft.com/office/drawing/2014/main" id="{EEE841AB-133F-4EFD-B28C-F9465B96839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0686"/>
          <a:stretch>
            <a:fillRect/>
          </a:stretch>
        </p:blipFill>
        <p:spPr>
          <a:xfrm>
            <a:off x="6668920" y="6019800"/>
            <a:ext cx="2384802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6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52800"/>
            <a:ext cx="7315200" cy="23622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Mission, Vision and Values</a:t>
            </a:r>
          </a:p>
        </p:txBody>
      </p:sp>
      <p:pic>
        <p:nvPicPr>
          <p:cNvPr id="5" name="Picture 4" descr="MCH system logo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429" b="34286"/>
          <a:stretch>
            <a:fillRect/>
          </a:stretch>
        </p:blipFill>
        <p:spPr>
          <a:xfrm>
            <a:off x="1087693" y="914400"/>
            <a:ext cx="6968613" cy="2057400"/>
          </a:xfrm>
          <a:prstGeom prst="rect">
            <a:avLst/>
          </a:prstGeom>
        </p:spPr>
      </p:pic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9" y="6324600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1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676" y="1741703"/>
            <a:ext cx="8229600" cy="4525963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 of 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Picture 4" descr="MCH system logo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429" b="34286"/>
          <a:stretch>
            <a:fillRect/>
          </a:stretch>
        </p:blipFill>
        <p:spPr>
          <a:xfrm>
            <a:off x="824008" y="609760"/>
            <a:ext cx="7528935" cy="2222828"/>
          </a:xfrm>
          <a:prstGeom prst="rect">
            <a:avLst/>
          </a:prstGeom>
        </p:spPr>
      </p:pic>
      <p:pic>
        <p:nvPicPr>
          <p:cNvPr id="6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886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MCHS Standards of Behavior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53755"/>
            <a:ext cx="8229600" cy="3179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MCHS </a:t>
            </a:r>
            <a:r>
              <a:rPr lang="en-US" sz="2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Standards of Behavior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help improve staff, patient, physician and guest stories by outlining employee expectations and guiding appropriate actions. The behaviors are incorporated into your overall work performance.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2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200" dirty="0"/>
              <a:t>MCHS expects every team member to commit to the following: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548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53400" cy="1905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Friendly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200" b="1" i="1" dirty="0"/>
              <a:t>Constantly invest in being warm &amp; courteous to staff, patients, physicians and guests-make sure your first impression is your best impression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Follow the 10/5 rule. When someone is 10 feet away, you acknowledge them; when they are 5 feet away, you say hello. Knowing that it only takes a SEC to </a:t>
            </a:r>
            <a:r>
              <a:rPr lang="en-US" sz="2200" u="sng" dirty="0"/>
              <a:t>S</a:t>
            </a:r>
            <a:r>
              <a:rPr lang="en-US" sz="2200" dirty="0"/>
              <a:t>mile, make </a:t>
            </a:r>
            <a:r>
              <a:rPr lang="en-US" sz="2200" u="sng" dirty="0"/>
              <a:t>E</a:t>
            </a:r>
            <a:r>
              <a:rPr lang="en-US" sz="2200" dirty="0"/>
              <a:t>ye contact and </a:t>
            </a:r>
            <a:r>
              <a:rPr lang="en-US" sz="2200" u="sng" dirty="0"/>
              <a:t>C</a:t>
            </a:r>
            <a:r>
              <a:rPr lang="en-US" sz="2200" dirty="0"/>
              <a:t>omment.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Demonstrate courtesy.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Personalize encounter by using names when speaking to staff, patients, physicians and guests.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Be respectful; say "please" and "thank you."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Be welcoming to staff, patients, physicians and guests.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Have a pleasant, supportive attitude.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4000" dirty="0"/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50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096962"/>
          </a:xfrm>
        </p:spPr>
        <p:txBody>
          <a:bodyPr/>
          <a:lstStyle/>
          <a:p>
            <a:pPr algn="ctr"/>
            <a:r>
              <a:rPr lang="en-US" dirty="0"/>
              <a:t>Compassion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600" b="1" i="1" dirty="0"/>
              <a:t>Always show true concern to those you encounter – a genuine smile, kindness and empathy should be part of every “treatment plan.” </a:t>
            </a:r>
            <a:endParaRPr lang="en-US" sz="4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Treat others with fairness, honesty and compassion.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Be an active listener.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Be sensitive to the needs of others and offer support.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Foster a calm, healing atmosphere by keeping noise levels down.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Be conscious of your body language – maintain eye contact and posture that conveys openness.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Listen without interruption or judgment.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Go out of your way to be kind and considerate.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600" dirty="0"/>
              <a:t>Be mindful of appearing distracted by your phone, tablet or smart devices. </a:t>
            </a:r>
          </a:p>
          <a:p>
            <a:pPr marL="0" indent="0" algn="ctr">
              <a:spcBef>
                <a:spcPts val="0"/>
              </a:spcBef>
              <a:buNone/>
            </a:pPr>
            <a:br>
              <a:rPr lang="en-US" sz="4000" dirty="0"/>
            </a:br>
            <a:endParaRPr lang="en-US" sz="4000" dirty="0"/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319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33400"/>
            <a:ext cx="8153400" cy="1020762"/>
          </a:xfrm>
        </p:spPr>
        <p:txBody>
          <a:bodyPr>
            <a:normAutofit/>
          </a:bodyPr>
          <a:lstStyle/>
          <a:p>
            <a:pPr lvl="0" algn="l"/>
            <a:r>
              <a:rPr lang="en-US" dirty="0">
                <a:effectLst/>
              </a:rPr>
              <a:t>Teamwork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7E2AE98-78FC-4DD7-A46E-4214E5F6F7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1915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622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24" y="541338"/>
            <a:ext cx="8229600" cy="1143000"/>
          </a:xfrm>
        </p:spPr>
        <p:txBody>
          <a:bodyPr>
            <a:normAutofit/>
          </a:bodyPr>
          <a:lstStyle/>
          <a:p>
            <a:pPr lvl="0" algn="ctr"/>
            <a:r>
              <a:rPr lang="en-US" dirty="0">
                <a:effectLst/>
              </a:rPr>
              <a:t>Accountable and Responsible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524" y="2133600"/>
            <a:ext cx="8229600" cy="376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/>
              <a:t>Take positive action to meet the needs of staff, patients, physicians and guests.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Live up to the MCHS </a:t>
            </a:r>
            <a:r>
              <a:rPr lang="en-US" u="sng" dirty="0"/>
              <a:t>Standards of Behavior, </a:t>
            </a:r>
            <a:r>
              <a:rPr lang="en-US" dirty="0"/>
              <a:t>Policies and Procedures, display responsible conduct, and foster a positive work environment. 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Place the needs of all staff, patients, physicians and guests at the highest priority.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Take ownership, be an ambassador – this is my MCHS.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Accept the responsibilities of your job and complete all duties assigned. 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Follow through with job duties, task, and responsibilities.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Accept responsibility for your actions and hold your peers accountable for their actions.</a:t>
            </a:r>
            <a:endParaRPr lang="en-US" sz="3600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76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506" y="77300"/>
            <a:ext cx="8192477" cy="913300"/>
          </a:xfrm>
        </p:spPr>
        <p:txBody>
          <a:bodyPr/>
          <a:lstStyle/>
          <a:p>
            <a:pPr lvl="0" algn="ctr"/>
            <a:r>
              <a:rPr lang="en-US" dirty="0">
                <a:effectLst/>
              </a:rPr>
              <a:t>Communication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506" y="1905000"/>
            <a:ext cx="8192477" cy="43434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4600" b="1" i="1" dirty="0"/>
              <a:t>Value the need to communicate openly, effectively, clearly and with confidence which promotes an inclusive, informed culture. </a:t>
            </a:r>
            <a:endParaRPr lang="en-US" sz="4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Live AIDET! (Acknowledge, Introduce, Duration, Explanation and Thank You)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Be aware of what you say and how it can be interpreted by staff, patients, physicians and guests.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Seek to establish rapport with staff, patients and guest.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Utilize interpreter services.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Inform patients of any delay in test or treatments.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Provide timely responses to staff, patients, physicians and guests (email, phone, call light etc.)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Be an active listener and identify opportunities to provide better service.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Avoid gossip, rudeness, negative comments and/or foul language.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Find answers to questions.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Use a tone of voice that is calm and clear.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/>
              <a:t>Speak in terms that patients and visitors can understand.</a:t>
            </a:r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680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lvl="0" algn="ctr"/>
            <a:r>
              <a:rPr lang="en-US" dirty="0">
                <a:effectLst/>
              </a:rPr>
              <a:t>Flexible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i="1" dirty="0"/>
              <a:t>Understand that the healthcare, individual and organizational needs are forever changing and evolving. </a:t>
            </a:r>
          </a:p>
          <a:p>
            <a:pPr marL="0" indent="0">
              <a:buNone/>
            </a:pPr>
            <a:r>
              <a:rPr lang="en-US" sz="2800" b="1" i="1" dirty="0"/>
              <a:t>Be willing to change for the benefit of our staff, patients, physicians and guests.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Work cooperatively with others for the benefit of staff, patients and physicians.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Be willing to cross train if requested to do so.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Demonstrate positive behavior if asked to work in another area. 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Be open-minded to ideas and initiatives and present opinions without creating conflict.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Assist co-workers by looking beyond assigned tasks.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Never say "It's not my job" because caring for others and our facility is everyone’s job. </a:t>
            </a:r>
            <a:endParaRPr lang="en-US" sz="3600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147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784" y="632619"/>
            <a:ext cx="8229600" cy="8382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4000" dirty="0">
                <a:effectLst/>
              </a:rPr>
              <a:t>Safety Awareness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969" y="2209800"/>
            <a:ext cx="8229600" cy="3611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i="1" dirty="0"/>
              <a:t>Place the highest priority on safety in the workplace and promote safety as a core value of MCHS.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If you spot a safety issue, address it and/or report it and notify your supervisor.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Speak up when you have a safety concern and make suggestions to improve safety for staff, patients, physicians and guests.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Ensure that all actions are safe and in consideration of staff, patients, physicians and guests.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Keep alert to all job hazards. Be aware of your surroundings.  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Follow all MCHS safety and security policies and procedures.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Always use universal precautions. </a:t>
            </a:r>
            <a:endParaRPr lang="en-US" sz="3600" dirty="0"/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426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/>
          </a:bodyPr>
          <a:lstStyle/>
          <a:p>
            <a:pPr lvl="0" algn="ctr"/>
            <a:r>
              <a:rPr lang="en-US" dirty="0">
                <a:effectLst/>
              </a:rPr>
              <a:t>Appearance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046" y="2057400"/>
            <a:ext cx="8229600" cy="376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i="1" dirty="0"/>
              <a:t>Take pride in how you and MCHS looks to our community – it reflects our respect for customers and ourselves.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Wear appropriate work attire at all times.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Dress to reflect professionalism and respect.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Maintain a litter/clutter free workplace.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Ensure that your badge is visible at all times above the waist.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Practice good personal hygiene.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/>
              <a:t>Clothes should be clean and wrinkle free.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4152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Mission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435796"/>
            <a:ext cx="7010400" cy="3306763"/>
          </a:xfrm>
        </p:spPr>
        <p:txBody>
          <a:bodyPr/>
          <a:lstStyle/>
          <a:p>
            <a:pPr marL="0" lvl="0" indent="0" algn="ctr">
              <a:spcBef>
                <a:spcPts val="200"/>
              </a:spcBef>
              <a:buNone/>
            </a:pPr>
            <a:r>
              <a:rPr lang="en-US" b="1" i="1" dirty="0">
                <a:solidFill>
                  <a:prstClr val="black"/>
                </a:solidFill>
              </a:rPr>
              <a:t>Medical Center Health System is a 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200"/>
              </a:spcBef>
              <a:buNone/>
            </a:pPr>
            <a:r>
              <a:rPr lang="en-US" b="1" i="1" dirty="0">
                <a:solidFill>
                  <a:prstClr val="black"/>
                </a:solidFill>
              </a:rPr>
              <a:t>community-based, teaching organization dedicated to providing high quality and affordable healthcare to improve the health and wellness of all residents of the 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200"/>
              </a:spcBef>
              <a:buNone/>
            </a:pPr>
            <a:r>
              <a:rPr lang="en-US" b="1" i="1" dirty="0">
                <a:solidFill>
                  <a:prstClr val="black"/>
                </a:solidFill>
              </a:rPr>
              <a:t>Permian Basin.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200"/>
              </a:spcBef>
              <a:buNone/>
            </a:pPr>
            <a:r>
              <a:rPr lang="en-US" dirty="0">
                <a:solidFill>
                  <a:prstClr val="black"/>
                </a:solidFill>
              </a:rPr>
              <a:t> </a:t>
            </a:r>
          </a:p>
          <a:p>
            <a:endParaRPr lang="en-US" dirty="0"/>
          </a:p>
        </p:txBody>
      </p:sp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15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lvl="0" algn="ctr"/>
            <a:r>
              <a:rPr lang="en-US" sz="4000" dirty="0">
                <a:effectLst/>
              </a:rPr>
              <a:t>Ethical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763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500" b="1" i="1" dirty="0"/>
              <a:t>Adhere to ethical principles that reflect the highest standards.</a:t>
            </a:r>
            <a:endParaRPr lang="en-US" sz="35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Show earnest respect for staff, patients, physicians and guests.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Access patient data information only if my job requires me to do so.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Respecting the patient right to privacy.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Graciously respect an individual’s generational, cultural and/or physical diversity.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Always be honest and respectful.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Voluntarily report possible conflicts of interest to the Compliance Department or Supervisor.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Conduct yourself in a professional manner at all times.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200" dirty="0"/>
              <a:t>Actively convey the culture, values, and beliefs of MCHS’s in each encounter with internal and external customers.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74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Vision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200"/>
              </a:spcBef>
              <a:buNone/>
            </a:pPr>
            <a:r>
              <a:rPr lang="en-US" sz="3600" b="1" i="1" dirty="0">
                <a:solidFill>
                  <a:prstClr val="black"/>
                </a:solidFill>
              </a:rPr>
              <a:t>MCHS will be the premier source for health and wellness.</a:t>
            </a:r>
            <a:endParaRPr lang="en-US" sz="36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00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4400" b="1" i="1" dirty="0">
                <a:solidFill>
                  <a:prstClr val="black"/>
                </a:solidFill>
              </a:rPr>
              <a:t>I CARE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2000" b="1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dirty="0">
                <a:solidFill>
                  <a:prstClr val="black"/>
                </a:solidFill>
              </a:rPr>
              <a:t>Integrity, Customer Centered, Accountability,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dirty="0">
                <a:solidFill>
                  <a:prstClr val="black"/>
                </a:solidFill>
              </a:rPr>
              <a:t>Respect, Excellence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935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13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“</a:t>
            </a:r>
            <a:r>
              <a:rPr lang="en-US" u="sng" dirty="0">
                <a:solidFill>
                  <a:srgbClr val="1F497D">
                    <a:lumMod val="50000"/>
                  </a:srgbClr>
                </a:solidFill>
              </a:rPr>
              <a:t>I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 CARE”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4400" b="1" dirty="0">
                <a:solidFill>
                  <a:prstClr val="black"/>
                </a:solidFill>
              </a:rPr>
              <a:t>Integrity</a:t>
            </a:r>
          </a:p>
          <a:p>
            <a:pPr marL="0" lvl="0" indent="0" algn="ctr">
              <a:buNone/>
            </a:pPr>
            <a:r>
              <a:rPr lang="en-US" sz="4000" b="1" i="1" dirty="0">
                <a:solidFill>
                  <a:prstClr val="black"/>
                </a:solidFill>
              </a:rPr>
              <a:t>Always do the Right Thing!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Honesty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Trustworthiness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Adherence to Principles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Consistency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77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“I </a:t>
            </a:r>
            <a:r>
              <a:rPr lang="en-US" u="sng" dirty="0">
                <a:solidFill>
                  <a:srgbClr val="1F497D">
                    <a:lumMod val="50000"/>
                  </a:srgbClr>
                </a:solidFill>
              </a:rPr>
              <a:t>C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ARE”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en-US" sz="5000" b="1" dirty="0">
                <a:solidFill>
                  <a:prstClr val="black"/>
                </a:solidFill>
              </a:rPr>
              <a:t>C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</a:p>
          <a:p>
            <a:pPr marL="0" lvl="0" indent="0" algn="ctr">
              <a:buNone/>
            </a:pPr>
            <a:r>
              <a:rPr lang="en-US" sz="4400" b="1" dirty="0">
                <a:solidFill>
                  <a:prstClr val="black"/>
                </a:solidFill>
              </a:rPr>
              <a:t>Customer Centered</a:t>
            </a:r>
          </a:p>
          <a:p>
            <a:pPr marL="0" lvl="0" indent="0" algn="ctr">
              <a:buNone/>
            </a:pPr>
            <a:r>
              <a:rPr lang="en-US" sz="4000" b="1" i="1" dirty="0">
                <a:solidFill>
                  <a:prstClr val="black"/>
                </a:solidFill>
              </a:rPr>
              <a:t>Put the Customer first!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Quality Patient Care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Anticipate Customer Needs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Values Patients/Customers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93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“I C</a:t>
            </a:r>
            <a:r>
              <a:rPr lang="en-US" u="sng" dirty="0">
                <a:solidFill>
                  <a:srgbClr val="1F497D">
                    <a:lumMod val="50000"/>
                  </a:srgbClr>
                </a:solidFill>
              </a:rPr>
              <a:t>A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RE”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5000" b="1" dirty="0">
                <a:solidFill>
                  <a:prstClr val="black"/>
                </a:solidFill>
              </a:rPr>
              <a:t>A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</a:p>
          <a:p>
            <a:pPr marL="0" lvl="0" indent="0" algn="ctr">
              <a:buNone/>
            </a:pPr>
            <a:r>
              <a:rPr lang="en-US" sz="4400" b="1" dirty="0">
                <a:solidFill>
                  <a:prstClr val="black"/>
                </a:solidFill>
              </a:rPr>
              <a:t>Accountability</a:t>
            </a:r>
          </a:p>
          <a:p>
            <a:pPr marL="0" lvl="0" indent="0" algn="ctr">
              <a:buNone/>
            </a:pPr>
            <a:r>
              <a:rPr lang="en-US" sz="4000" b="1" i="1" dirty="0">
                <a:solidFill>
                  <a:prstClr val="black"/>
                </a:solidFill>
              </a:rPr>
              <a:t>Take Ownership!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Responsibility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Discipline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Transparency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Commit to Results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40213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670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“I CA</a:t>
            </a:r>
            <a:r>
              <a:rPr lang="en-US" u="sng" dirty="0">
                <a:solidFill>
                  <a:srgbClr val="1F497D">
                    <a:lumMod val="50000"/>
                  </a:srgbClr>
                </a:solidFill>
              </a:rPr>
              <a:t>R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E”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en-US" sz="4600" b="1" dirty="0">
                <a:solidFill>
                  <a:prstClr val="black"/>
                </a:solidFill>
              </a:rPr>
              <a:t>R</a:t>
            </a:r>
            <a:r>
              <a:rPr lang="en-US" sz="4100" b="1" dirty="0">
                <a:solidFill>
                  <a:prstClr val="black"/>
                </a:solidFill>
              </a:rPr>
              <a:t> </a:t>
            </a:r>
          </a:p>
          <a:p>
            <a:pPr marL="0" lvl="0" indent="0" algn="ctr">
              <a:buNone/>
            </a:pPr>
            <a:r>
              <a:rPr lang="en-US" sz="4100" b="1" dirty="0">
                <a:solidFill>
                  <a:prstClr val="black"/>
                </a:solidFill>
              </a:rPr>
              <a:t>Respect</a:t>
            </a:r>
          </a:p>
          <a:p>
            <a:pPr marL="0" lvl="0" indent="0" algn="ctr">
              <a:buNone/>
            </a:pPr>
            <a:r>
              <a:rPr lang="en-US" sz="3700" b="1" i="1" dirty="0">
                <a:solidFill>
                  <a:prstClr val="black"/>
                </a:solidFill>
              </a:rPr>
              <a:t>The Golden Rule!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Courtesy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Confidentiality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Acknowledgement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Politeness</a:t>
            </a:r>
          </a:p>
          <a:p>
            <a:pPr lvl="1"/>
            <a:r>
              <a:rPr lang="en-US" sz="2600" dirty="0">
                <a:solidFill>
                  <a:prstClr val="black"/>
                </a:solidFill>
              </a:rPr>
              <a:t>Personal Dignity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187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MCHS “I CAR</a:t>
            </a:r>
            <a:r>
              <a:rPr lang="en-US" u="sng" dirty="0">
                <a:solidFill>
                  <a:srgbClr val="1F497D">
                    <a:lumMod val="50000"/>
                  </a:srgbClr>
                </a:solidFill>
              </a:rPr>
              <a:t>E</a:t>
            </a:r>
            <a:r>
              <a:rPr lang="en-US" dirty="0">
                <a:solidFill>
                  <a:srgbClr val="1F497D">
                    <a:lumMod val="50000"/>
                  </a:srgbClr>
                </a:solidFill>
              </a:rPr>
              <a:t>”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en-US" sz="5000" b="1" dirty="0">
                <a:solidFill>
                  <a:prstClr val="black"/>
                </a:solidFill>
              </a:rPr>
              <a:t>E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</a:p>
          <a:p>
            <a:pPr marL="0" lvl="0" indent="0" algn="ctr">
              <a:buNone/>
            </a:pPr>
            <a:r>
              <a:rPr lang="en-US" sz="4400" b="1" dirty="0">
                <a:solidFill>
                  <a:prstClr val="black"/>
                </a:solidFill>
              </a:rPr>
              <a:t>Excellence</a:t>
            </a:r>
          </a:p>
          <a:p>
            <a:pPr marL="0" lvl="0" indent="0" algn="ctr">
              <a:buNone/>
            </a:pPr>
            <a:r>
              <a:rPr lang="en-US" sz="4000" b="1" i="1" dirty="0">
                <a:solidFill>
                  <a:prstClr val="black"/>
                </a:solidFill>
              </a:rPr>
              <a:t>Go Above and Beyond!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Premier Performance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Teamwork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A Healthy Dissatisfaction with the Status Quo</a:t>
            </a:r>
          </a:p>
          <a:p>
            <a:endParaRPr lang="en-US" dirty="0"/>
          </a:p>
        </p:txBody>
      </p:sp>
      <p:pic>
        <p:nvPicPr>
          <p:cNvPr id="4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08725"/>
            <a:ext cx="1962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42407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4198</TotalTime>
  <Words>1248</Words>
  <Application>Microsoft Office PowerPoint</Application>
  <PresentationFormat>On-screen Show (4:3)</PresentationFormat>
  <Paragraphs>158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Gill Sans MT</vt:lpstr>
      <vt:lpstr>Times New Roman</vt:lpstr>
      <vt:lpstr>Wingdings</vt:lpstr>
      <vt:lpstr>Gallery</vt:lpstr>
      <vt:lpstr>PowerPoint Presentation</vt:lpstr>
      <vt:lpstr>MCHS Mission Statement</vt:lpstr>
      <vt:lpstr>MCHS Vision Statement</vt:lpstr>
      <vt:lpstr>MCHS Values</vt:lpstr>
      <vt:lpstr>MCHS “I CARE” Values</vt:lpstr>
      <vt:lpstr>MCHS “I CARE” Values</vt:lpstr>
      <vt:lpstr>MCHS “I CARE” Values</vt:lpstr>
      <vt:lpstr>MCHS “I CARE” Values</vt:lpstr>
      <vt:lpstr>MCHS “I CARE” Values</vt:lpstr>
      <vt:lpstr>PowerPoint Presentation</vt:lpstr>
      <vt:lpstr>MCHS Standards of Behavior</vt:lpstr>
      <vt:lpstr>Friendly</vt:lpstr>
      <vt:lpstr>Compassion</vt:lpstr>
      <vt:lpstr>Teamwork </vt:lpstr>
      <vt:lpstr>Accountable and Responsible  </vt:lpstr>
      <vt:lpstr>Communication  </vt:lpstr>
      <vt:lpstr>Flexible  </vt:lpstr>
      <vt:lpstr>Safety Awareness  </vt:lpstr>
      <vt:lpstr>Appearance  </vt:lpstr>
      <vt:lpstr>Ethical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Priscilla Martinez</dc:creator>
  <cp:lastModifiedBy>Amy Sanchez</cp:lastModifiedBy>
  <cp:revision>1</cp:revision>
  <dcterms:created xsi:type="dcterms:W3CDTF">2021-04-23T14:48:22Z</dcterms:created>
  <dcterms:modified xsi:type="dcterms:W3CDTF">2023-08-04T19:00:12Z</dcterms:modified>
</cp:coreProperties>
</file>